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340" r:id="rId3"/>
    <p:sldId id="359" r:id="rId4"/>
    <p:sldId id="358" r:id="rId5"/>
    <p:sldId id="362" r:id="rId6"/>
    <p:sldId id="364" r:id="rId7"/>
    <p:sldId id="365" r:id="rId8"/>
    <p:sldId id="366" r:id="rId9"/>
    <p:sldId id="367" r:id="rId10"/>
    <p:sldId id="261" r:id="rId11"/>
    <p:sldId id="370" r:id="rId12"/>
    <p:sldId id="369" r:id="rId13"/>
    <p:sldId id="363" r:id="rId14"/>
    <p:sldId id="371" r:id="rId15"/>
    <p:sldId id="372" r:id="rId16"/>
    <p:sldId id="373" r:id="rId17"/>
    <p:sldId id="374" r:id="rId18"/>
    <p:sldId id="375" r:id="rId19"/>
    <p:sldId id="376" r:id="rId20"/>
    <p:sldId id="278" r:id="rId21"/>
    <p:sldId id="377" r:id="rId22"/>
    <p:sldId id="378" r:id="rId23"/>
    <p:sldId id="379" r:id="rId24"/>
    <p:sldId id="381" r:id="rId25"/>
    <p:sldId id="380" r:id="rId26"/>
    <p:sldId id="382" r:id="rId27"/>
    <p:sldId id="383" r:id="rId28"/>
    <p:sldId id="419" r:id="rId29"/>
    <p:sldId id="420" r:id="rId30"/>
    <p:sldId id="384" r:id="rId31"/>
    <p:sldId id="385" r:id="rId32"/>
    <p:sldId id="387" r:id="rId33"/>
    <p:sldId id="393" r:id="rId34"/>
    <p:sldId id="394" r:id="rId35"/>
    <p:sldId id="390" r:id="rId36"/>
    <p:sldId id="389" r:id="rId37"/>
    <p:sldId id="391" r:id="rId38"/>
    <p:sldId id="392" r:id="rId39"/>
    <p:sldId id="401" r:id="rId40"/>
    <p:sldId id="388" r:id="rId41"/>
    <p:sldId id="317" r:id="rId42"/>
    <p:sldId id="396" r:id="rId43"/>
    <p:sldId id="395" r:id="rId44"/>
    <p:sldId id="402" r:id="rId45"/>
    <p:sldId id="403" r:id="rId46"/>
    <p:sldId id="404" r:id="rId47"/>
    <p:sldId id="397" r:id="rId48"/>
    <p:sldId id="405" r:id="rId49"/>
    <p:sldId id="398" r:id="rId50"/>
    <p:sldId id="406" r:id="rId51"/>
    <p:sldId id="408" r:id="rId52"/>
    <p:sldId id="412" r:id="rId53"/>
    <p:sldId id="411" r:id="rId54"/>
    <p:sldId id="413" r:id="rId55"/>
    <p:sldId id="418" r:id="rId56"/>
    <p:sldId id="414" r:id="rId57"/>
    <p:sldId id="342" r:id="rId58"/>
    <p:sldId id="409" r:id="rId59"/>
    <p:sldId id="415" r:id="rId60"/>
    <p:sldId id="416" r:id="rId61"/>
    <p:sldId id="417" r:id="rId62"/>
    <p:sldId id="410" r:id="rId6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D10F"/>
    <a:srgbClr val="FEF0F0"/>
    <a:srgbClr val="FFF2C9"/>
    <a:srgbClr val="FEDEDE"/>
    <a:srgbClr val="FEE8E8"/>
    <a:srgbClr val="FDB1B1"/>
    <a:srgbClr val="E2AC00"/>
    <a:srgbClr val="FFC000"/>
    <a:srgbClr val="6EA9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54481A-8E19-4E2D-80D3-255FC4688919}" v="3805" dt="2024-10-15T09:58:23.1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蕭兆翔" userId="c09afb0b-60c9-45d8-81f2-4d7aa859f4bf" providerId="ADAL" clId="{4854481A-8E19-4E2D-80D3-255FC4688919}"/>
    <pc:docChg chg="undo redo custSel addSld delSld modSld sldOrd">
      <pc:chgData name="蕭兆翔" userId="c09afb0b-60c9-45d8-81f2-4d7aa859f4bf" providerId="ADAL" clId="{4854481A-8E19-4E2D-80D3-255FC4688919}" dt="2024-10-21T14:17:11.950" v="15861" actId="20577"/>
      <pc:docMkLst>
        <pc:docMk/>
      </pc:docMkLst>
      <pc:sldChg chg="del">
        <pc:chgData name="蕭兆翔" userId="c09afb0b-60c9-45d8-81f2-4d7aa859f4bf" providerId="ADAL" clId="{4854481A-8E19-4E2D-80D3-255FC4688919}" dt="2024-09-29T06:50:37.270" v="0" actId="47"/>
        <pc:sldMkLst>
          <pc:docMk/>
          <pc:sldMk cId="1192488509" sldId="257"/>
        </pc:sldMkLst>
      </pc:sldChg>
      <pc:sldChg chg="delSp modSp del">
        <pc:chgData name="蕭兆翔" userId="c09afb0b-60c9-45d8-81f2-4d7aa859f4bf" providerId="ADAL" clId="{4854481A-8E19-4E2D-80D3-255FC4688919}" dt="2024-09-29T12:54:55.436" v="977" actId="47"/>
        <pc:sldMkLst>
          <pc:docMk/>
          <pc:sldMk cId="1073045484" sldId="258"/>
        </pc:sldMkLst>
        <pc:picChg chg="del mod">
          <ac:chgData name="蕭兆翔" userId="c09afb0b-60c9-45d8-81f2-4d7aa859f4bf" providerId="ADAL" clId="{4854481A-8E19-4E2D-80D3-255FC4688919}" dt="2024-09-29T12:54:39.496" v="969" actId="21"/>
          <ac:picMkLst>
            <pc:docMk/>
            <pc:sldMk cId="1073045484" sldId="258"/>
            <ac:picMk id="3074" creationId="{00000000-0000-0000-0000-000000000000}"/>
          </ac:picMkLst>
        </pc:picChg>
      </pc:sldChg>
      <pc:sldChg chg="del">
        <pc:chgData name="蕭兆翔" userId="c09afb0b-60c9-45d8-81f2-4d7aa859f4bf" providerId="ADAL" clId="{4854481A-8E19-4E2D-80D3-255FC4688919}" dt="2024-09-30T15:27:20.150" v="3518" actId="47"/>
        <pc:sldMkLst>
          <pc:docMk/>
          <pc:sldMk cId="864756122" sldId="260"/>
        </pc:sldMkLst>
      </pc:sldChg>
      <pc:sldChg chg="addSp delSp modSp mod ord">
        <pc:chgData name="蕭兆翔" userId="c09afb0b-60c9-45d8-81f2-4d7aa859f4bf" providerId="ADAL" clId="{4854481A-8E19-4E2D-80D3-255FC4688919}" dt="2024-09-30T15:40:11.464" v="3918" actId="207"/>
        <pc:sldMkLst>
          <pc:docMk/>
          <pc:sldMk cId="541510789" sldId="261"/>
        </pc:sldMkLst>
        <pc:spChg chg="mod">
          <ac:chgData name="蕭兆翔" userId="c09afb0b-60c9-45d8-81f2-4d7aa859f4bf" providerId="ADAL" clId="{4854481A-8E19-4E2D-80D3-255FC4688919}" dt="2024-09-30T15:30:47.680" v="3635" actId="20577"/>
          <ac:spMkLst>
            <pc:docMk/>
            <pc:sldMk cId="541510789" sldId="261"/>
            <ac:spMk id="2" creationId="{00000000-0000-0000-0000-000000000000}"/>
          </ac:spMkLst>
        </pc:spChg>
        <pc:spChg chg="mod">
          <ac:chgData name="蕭兆翔" userId="c09afb0b-60c9-45d8-81f2-4d7aa859f4bf" providerId="ADAL" clId="{4854481A-8E19-4E2D-80D3-255FC4688919}" dt="2024-09-30T15:35:43.079" v="3758" actId="1076"/>
          <ac:spMkLst>
            <pc:docMk/>
            <pc:sldMk cId="541510789" sldId="261"/>
            <ac:spMk id="3" creationId="{615E6ECC-424F-C280-9BF7-C0E940219629}"/>
          </ac:spMkLst>
        </pc:spChg>
        <pc:spChg chg="add mod">
          <ac:chgData name="蕭兆翔" userId="c09afb0b-60c9-45d8-81f2-4d7aa859f4bf" providerId="ADAL" clId="{4854481A-8E19-4E2D-80D3-255FC4688919}" dt="2024-09-30T15:35:43.079" v="3758" actId="1076"/>
          <ac:spMkLst>
            <pc:docMk/>
            <pc:sldMk cId="541510789" sldId="261"/>
            <ac:spMk id="4" creationId="{45683FEC-42C8-AF92-CFF9-A45D3DE124DD}"/>
          </ac:spMkLst>
        </pc:spChg>
        <pc:spChg chg="add mod">
          <ac:chgData name="蕭兆翔" userId="c09afb0b-60c9-45d8-81f2-4d7aa859f4bf" providerId="ADAL" clId="{4854481A-8E19-4E2D-80D3-255FC4688919}" dt="2024-09-30T15:35:43.079" v="3758" actId="1076"/>
          <ac:spMkLst>
            <pc:docMk/>
            <pc:sldMk cId="541510789" sldId="261"/>
            <ac:spMk id="5" creationId="{913FC996-85C8-E2CC-15BC-1C3CC5CAC043}"/>
          </ac:spMkLst>
        </pc:spChg>
        <pc:spChg chg="add mod">
          <ac:chgData name="蕭兆翔" userId="c09afb0b-60c9-45d8-81f2-4d7aa859f4bf" providerId="ADAL" clId="{4854481A-8E19-4E2D-80D3-255FC4688919}" dt="2024-09-30T15:33:31.102" v="3685"/>
          <ac:spMkLst>
            <pc:docMk/>
            <pc:sldMk cId="541510789" sldId="261"/>
            <ac:spMk id="6" creationId="{27AEFAD5-E896-A4F1-27C8-90B73887D18A}"/>
          </ac:spMkLst>
        </pc:spChg>
        <pc:spChg chg="add mod">
          <ac:chgData name="蕭兆翔" userId="c09afb0b-60c9-45d8-81f2-4d7aa859f4bf" providerId="ADAL" clId="{4854481A-8E19-4E2D-80D3-255FC4688919}" dt="2024-09-30T15:33:43.576" v="3688"/>
          <ac:spMkLst>
            <pc:docMk/>
            <pc:sldMk cId="541510789" sldId="261"/>
            <ac:spMk id="7" creationId="{77C27A97-1915-2D95-5577-C0168CFF4A99}"/>
          </ac:spMkLst>
        </pc:spChg>
        <pc:spChg chg="add mod">
          <ac:chgData name="蕭兆翔" userId="c09afb0b-60c9-45d8-81f2-4d7aa859f4bf" providerId="ADAL" clId="{4854481A-8E19-4E2D-80D3-255FC4688919}" dt="2024-09-30T15:37:46.484" v="3830" actId="1076"/>
          <ac:spMkLst>
            <pc:docMk/>
            <pc:sldMk cId="541510789" sldId="261"/>
            <ac:spMk id="8" creationId="{02C74408-C67D-D3F0-75D1-27BB7B6A913A}"/>
          </ac:spMkLst>
        </pc:spChg>
        <pc:spChg chg="add del mod">
          <ac:chgData name="蕭兆翔" userId="c09afb0b-60c9-45d8-81f2-4d7aa859f4bf" providerId="ADAL" clId="{4854481A-8E19-4E2D-80D3-255FC4688919}" dt="2024-09-30T15:37:46.911" v="3832"/>
          <ac:spMkLst>
            <pc:docMk/>
            <pc:sldMk cId="541510789" sldId="261"/>
            <ac:spMk id="10" creationId="{AF70205C-D253-94E8-272B-39B370B266FD}"/>
          </ac:spMkLst>
        </pc:spChg>
        <pc:spChg chg="add del mod">
          <ac:chgData name="蕭兆翔" userId="c09afb0b-60c9-45d8-81f2-4d7aa859f4bf" providerId="ADAL" clId="{4854481A-8E19-4E2D-80D3-255FC4688919}" dt="2024-09-30T15:39:46.115" v="3909" actId="21"/>
          <ac:spMkLst>
            <pc:docMk/>
            <pc:sldMk cId="541510789" sldId="261"/>
            <ac:spMk id="11" creationId="{04998785-5AB9-4749-FD3D-AC593C23A3C8}"/>
          </ac:spMkLst>
        </pc:spChg>
        <pc:spChg chg="add mod">
          <ac:chgData name="蕭兆翔" userId="c09afb0b-60c9-45d8-81f2-4d7aa859f4bf" providerId="ADAL" clId="{4854481A-8E19-4E2D-80D3-255FC4688919}" dt="2024-09-30T15:40:11.464" v="3918" actId="207"/>
          <ac:spMkLst>
            <pc:docMk/>
            <pc:sldMk cId="541510789" sldId="261"/>
            <ac:spMk id="12" creationId="{FFB49D28-255A-6B89-5A50-D9177E465A7F}"/>
          </ac:spMkLst>
        </pc:spChg>
        <pc:picChg chg="add mod">
          <ac:chgData name="蕭兆翔" userId="c09afb0b-60c9-45d8-81f2-4d7aa859f4bf" providerId="ADAL" clId="{4854481A-8E19-4E2D-80D3-255FC4688919}" dt="2024-09-30T15:35:44.847" v="3767" actId="1076"/>
          <ac:picMkLst>
            <pc:docMk/>
            <pc:sldMk cId="541510789" sldId="261"/>
            <ac:picMk id="9" creationId="{EB63B022-FE59-8676-572E-1FBB88D01186}"/>
          </ac:picMkLst>
        </pc:picChg>
        <pc:picChg chg="del mod">
          <ac:chgData name="蕭兆翔" userId="c09afb0b-60c9-45d8-81f2-4d7aa859f4bf" providerId="ADAL" clId="{4854481A-8E19-4E2D-80D3-255FC4688919}" dt="2024-09-30T15:28:05.741" v="3532" actId="478"/>
          <ac:picMkLst>
            <pc:docMk/>
            <pc:sldMk cId="541510789" sldId="261"/>
            <ac:picMk id="6146" creationId="{00000000-0000-0000-0000-000000000000}"/>
          </ac:picMkLst>
        </pc:picChg>
        <pc:picChg chg="del mod">
          <ac:chgData name="蕭兆翔" userId="c09afb0b-60c9-45d8-81f2-4d7aa859f4bf" providerId="ADAL" clId="{4854481A-8E19-4E2D-80D3-255FC4688919}" dt="2024-09-30T15:30:25.370" v="3584" actId="478"/>
          <ac:picMkLst>
            <pc:docMk/>
            <pc:sldMk cId="541510789" sldId="261"/>
            <ac:picMk id="6147" creationId="{00000000-0000-0000-0000-000000000000}"/>
          </ac:picMkLst>
        </pc:picChg>
        <pc:picChg chg="add mod">
          <ac:chgData name="蕭兆翔" userId="c09afb0b-60c9-45d8-81f2-4d7aa859f4bf" providerId="ADAL" clId="{4854481A-8E19-4E2D-80D3-255FC4688919}" dt="2024-09-30T15:35:43.079" v="3758" actId="1076"/>
          <ac:picMkLst>
            <pc:docMk/>
            <pc:sldMk cId="541510789" sldId="261"/>
            <ac:picMk id="14338" creationId="{00000000-0000-0000-0000-000000000000}"/>
          </ac:picMkLst>
        </pc:picChg>
      </pc:sldChg>
      <pc:sldChg chg="del">
        <pc:chgData name="蕭兆翔" userId="c09afb0b-60c9-45d8-81f2-4d7aa859f4bf" providerId="ADAL" clId="{4854481A-8E19-4E2D-80D3-255FC4688919}" dt="2024-09-30T13:34:36.343" v="2773" actId="47"/>
        <pc:sldMkLst>
          <pc:docMk/>
          <pc:sldMk cId="3674279211" sldId="262"/>
        </pc:sldMkLst>
      </pc:sldChg>
      <pc:sldChg chg="del">
        <pc:chgData name="蕭兆翔" userId="c09afb0b-60c9-45d8-81f2-4d7aa859f4bf" providerId="ADAL" clId="{4854481A-8E19-4E2D-80D3-255FC4688919}" dt="2024-09-30T15:24:00.040" v="3498" actId="47"/>
        <pc:sldMkLst>
          <pc:docMk/>
          <pc:sldMk cId="3848012025" sldId="263"/>
        </pc:sldMkLst>
      </pc:sldChg>
      <pc:sldChg chg="addSp delSp modSp add del mod ord">
        <pc:chgData name="蕭兆翔" userId="c09afb0b-60c9-45d8-81f2-4d7aa859f4bf" providerId="ADAL" clId="{4854481A-8E19-4E2D-80D3-255FC4688919}" dt="2024-09-30T15:35:45.187" v="3769" actId="47"/>
        <pc:sldMkLst>
          <pc:docMk/>
          <pc:sldMk cId="1654479052" sldId="264"/>
        </pc:sldMkLst>
        <pc:spChg chg="add del mod">
          <ac:chgData name="蕭兆翔" userId="c09afb0b-60c9-45d8-81f2-4d7aa859f4bf" providerId="ADAL" clId="{4854481A-8E19-4E2D-80D3-255FC4688919}" dt="2024-09-30T15:35:42.599" v="3756" actId="47"/>
          <ac:spMkLst>
            <pc:docMk/>
            <pc:sldMk cId="1654479052" sldId="264"/>
            <ac:spMk id="2" creationId="{4668C535-ACB6-7C9E-6B5A-F23BBB2CAAED}"/>
          </ac:spMkLst>
        </pc:spChg>
        <pc:spChg chg="add del mod">
          <ac:chgData name="蕭兆翔" userId="c09afb0b-60c9-45d8-81f2-4d7aa859f4bf" providerId="ADAL" clId="{4854481A-8E19-4E2D-80D3-255FC4688919}" dt="2024-09-30T15:35:43.231" v="3759" actId="478"/>
          <ac:spMkLst>
            <pc:docMk/>
            <pc:sldMk cId="1654479052" sldId="264"/>
            <ac:spMk id="3" creationId="{047DEAB4-A4CD-D8A9-774C-A8ED8FEEE023}"/>
          </ac:spMkLst>
        </pc:spChg>
        <pc:picChg chg="add del">
          <ac:chgData name="蕭兆翔" userId="c09afb0b-60c9-45d8-81f2-4d7aa859f4bf" providerId="ADAL" clId="{4854481A-8E19-4E2D-80D3-255FC4688919}" dt="2024-09-30T15:35:42.407" v="3755" actId="478"/>
          <ac:picMkLst>
            <pc:docMk/>
            <pc:sldMk cId="1654479052" sldId="264"/>
            <ac:picMk id="9218" creationId="{00000000-0000-0000-0000-000000000000}"/>
          </ac:picMkLst>
        </pc:picChg>
        <pc:picChg chg="mod">
          <ac:chgData name="蕭兆翔" userId="c09afb0b-60c9-45d8-81f2-4d7aa859f4bf" providerId="ADAL" clId="{4854481A-8E19-4E2D-80D3-255FC4688919}" dt="2024-09-30T15:32:37.378" v="3665" actId="1076"/>
          <ac:picMkLst>
            <pc:docMk/>
            <pc:sldMk cId="1654479052" sldId="264"/>
            <ac:picMk id="9219" creationId="{00000000-0000-0000-0000-000000000000}"/>
          </ac:picMkLst>
        </pc:picChg>
      </pc:sldChg>
      <pc:sldChg chg="del ord">
        <pc:chgData name="蕭兆翔" userId="c09afb0b-60c9-45d8-81f2-4d7aa859f4bf" providerId="ADAL" clId="{4854481A-8E19-4E2D-80D3-255FC4688919}" dt="2024-09-30T15:27:08.192" v="3515" actId="47"/>
        <pc:sldMkLst>
          <pc:docMk/>
          <pc:sldMk cId="3228740113" sldId="265"/>
        </pc:sldMkLst>
      </pc:sldChg>
      <pc:sldChg chg="del">
        <pc:chgData name="蕭兆翔" userId="c09afb0b-60c9-45d8-81f2-4d7aa859f4bf" providerId="ADAL" clId="{4854481A-8E19-4E2D-80D3-255FC4688919}" dt="2024-09-30T15:24:27.998" v="3505" actId="47"/>
        <pc:sldMkLst>
          <pc:docMk/>
          <pc:sldMk cId="3475699543" sldId="266"/>
        </pc:sldMkLst>
      </pc:sldChg>
      <pc:sldChg chg="del">
        <pc:chgData name="蕭兆翔" userId="c09afb0b-60c9-45d8-81f2-4d7aa859f4bf" providerId="ADAL" clId="{4854481A-8E19-4E2D-80D3-255FC4688919}" dt="2024-09-30T15:27:19.577" v="3517" actId="47"/>
        <pc:sldMkLst>
          <pc:docMk/>
          <pc:sldMk cId="1787127576" sldId="267"/>
        </pc:sldMkLst>
      </pc:sldChg>
      <pc:sldChg chg="del">
        <pc:chgData name="蕭兆翔" userId="c09afb0b-60c9-45d8-81f2-4d7aa859f4bf" providerId="ADAL" clId="{4854481A-8E19-4E2D-80D3-255FC4688919}" dt="2024-09-30T15:27:18.936" v="3516" actId="47"/>
        <pc:sldMkLst>
          <pc:docMk/>
          <pc:sldMk cId="39998022" sldId="268"/>
        </pc:sldMkLst>
      </pc:sldChg>
      <pc:sldChg chg="delSp del ord">
        <pc:chgData name="蕭兆翔" userId="c09afb0b-60c9-45d8-81f2-4d7aa859f4bf" providerId="ADAL" clId="{4854481A-8E19-4E2D-80D3-255FC4688919}" dt="2024-09-30T15:28:06.740" v="3533" actId="47"/>
        <pc:sldMkLst>
          <pc:docMk/>
          <pc:sldMk cId="3294328415" sldId="269"/>
        </pc:sldMkLst>
        <pc:picChg chg="del">
          <ac:chgData name="蕭兆翔" userId="c09afb0b-60c9-45d8-81f2-4d7aa859f4bf" providerId="ADAL" clId="{4854481A-8E19-4E2D-80D3-255FC4688919}" dt="2024-09-30T15:27:31.105" v="3522" actId="21"/>
          <ac:picMkLst>
            <pc:docMk/>
            <pc:sldMk cId="3294328415" sldId="269"/>
            <ac:picMk id="14338" creationId="{00000000-0000-0000-0000-000000000000}"/>
          </ac:picMkLst>
        </pc:picChg>
      </pc:sldChg>
      <pc:sldChg chg="del">
        <pc:chgData name="蕭兆翔" userId="c09afb0b-60c9-45d8-81f2-4d7aa859f4bf" providerId="ADAL" clId="{4854481A-8E19-4E2D-80D3-255FC4688919}" dt="2024-09-30T15:27:22.572" v="3519" actId="47"/>
        <pc:sldMkLst>
          <pc:docMk/>
          <pc:sldMk cId="2886441966" sldId="270"/>
        </pc:sldMkLst>
      </pc:sldChg>
      <pc:sldChg chg="del">
        <pc:chgData name="蕭兆翔" userId="c09afb0b-60c9-45d8-81f2-4d7aa859f4bf" providerId="ADAL" clId="{4854481A-8E19-4E2D-80D3-255FC4688919}" dt="2024-09-30T15:24:40.102" v="3506" actId="47"/>
        <pc:sldMkLst>
          <pc:docMk/>
          <pc:sldMk cId="594775878" sldId="271"/>
        </pc:sldMkLst>
      </pc:sldChg>
      <pc:sldChg chg="del">
        <pc:chgData name="蕭兆翔" userId="c09afb0b-60c9-45d8-81f2-4d7aa859f4bf" providerId="ADAL" clId="{4854481A-8E19-4E2D-80D3-255FC4688919}" dt="2024-09-30T15:24:41.760" v="3507" actId="47"/>
        <pc:sldMkLst>
          <pc:docMk/>
          <pc:sldMk cId="2787777471" sldId="272"/>
        </pc:sldMkLst>
      </pc:sldChg>
      <pc:sldChg chg="del">
        <pc:chgData name="蕭兆翔" userId="c09afb0b-60c9-45d8-81f2-4d7aa859f4bf" providerId="ADAL" clId="{4854481A-8E19-4E2D-80D3-255FC4688919}" dt="2024-09-30T15:24:44.123" v="3508" actId="47"/>
        <pc:sldMkLst>
          <pc:docMk/>
          <pc:sldMk cId="831503221" sldId="273"/>
        </pc:sldMkLst>
      </pc:sldChg>
      <pc:sldChg chg="del">
        <pc:chgData name="蕭兆翔" userId="c09afb0b-60c9-45d8-81f2-4d7aa859f4bf" providerId="ADAL" clId="{4854481A-8E19-4E2D-80D3-255FC4688919}" dt="2024-09-30T15:24:45.814" v="3509" actId="47"/>
        <pc:sldMkLst>
          <pc:docMk/>
          <pc:sldMk cId="841720984" sldId="274"/>
        </pc:sldMkLst>
      </pc:sldChg>
      <pc:sldChg chg="del">
        <pc:chgData name="蕭兆翔" userId="c09afb0b-60c9-45d8-81f2-4d7aa859f4bf" providerId="ADAL" clId="{4854481A-8E19-4E2D-80D3-255FC4688919}" dt="2024-09-30T15:24:47.797" v="3510" actId="47"/>
        <pc:sldMkLst>
          <pc:docMk/>
          <pc:sldMk cId="1027112213" sldId="275"/>
        </pc:sldMkLst>
      </pc:sldChg>
      <pc:sldChg chg="delSp del">
        <pc:chgData name="蕭兆翔" userId="c09afb0b-60c9-45d8-81f2-4d7aa859f4bf" providerId="ADAL" clId="{4854481A-8E19-4E2D-80D3-255FC4688919}" dt="2024-09-30T15:49:12.027" v="3942" actId="47"/>
        <pc:sldMkLst>
          <pc:docMk/>
          <pc:sldMk cId="1918217903" sldId="276"/>
        </pc:sldMkLst>
        <pc:picChg chg="del">
          <ac:chgData name="蕭兆翔" userId="c09afb0b-60c9-45d8-81f2-4d7aa859f4bf" providerId="ADAL" clId="{4854481A-8E19-4E2D-80D3-255FC4688919}" dt="2024-09-30T15:49:10.094" v="3940" actId="21"/>
          <ac:picMkLst>
            <pc:docMk/>
            <pc:sldMk cId="1918217903" sldId="276"/>
            <ac:picMk id="22530" creationId="{00000000-0000-0000-0000-000000000000}"/>
          </ac:picMkLst>
        </pc:picChg>
      </pc:sldChg>
      <pc:sldChg chg="del">
        <pc:chgData name="蕭兆翔" userId="c09afb0b-60c9-45d8-81f2-4d7aa859f4bf" providerId="ADAL" clId="{4854481A-8E19-4E2D-80D3-255FC4688919}" dt="2024-09-30T15:24:51.188" v="3511" actId="47"/>
        <pc:sldMkLst>
          <pc:docMk/>
          <pc:sldMk cId="1375511802" sldId="277"/>
        </pc:sldMkLst>
      </pc:sldChg>
      <pc:sldChg chg="modSp">
        <pc:chgData name="蕭兆翔" userId="c09afb0b-60c9-45d8-81f2-4d7aa859f4bf" providerId="ADAL" clId="{4854481A-8E19-4E2D-80D3-255FC4688919}" dt="2024-10-06T08:01:59.219" v="3966" actId="1076"/>
        <pc:sldMkLst>
          <pc:docMk/>
          <pc:sldMk cId="1615068282" sldId="278"/>
        </pc:sldMkLst>
        <pc:picChg chg="mod">
          <ac:chgData name="蕭兆翔" userId="c09afb0b-60c9-45d8-81f2-4d7aa859f4bf" providerId="ADAL" clId="{4854481A-8E19-4E2D-80D3-255FC4688919}" dt="2024-10-06T08:01:59.219" v="3966" actId="1076"/>
          <ac:picMkLst>
            <pc:docMk/>
            <pc:sldMk cId="1615068282" sldId="278"/>
            <ac:picMk id="23554" creationId="{00000000-0000-0000-0000-000000000000}"/>
          </ac:picMkLst>
        </pc:picChg>
      </pc:sldChg>
      <pc:sldChg chg="addSp delSp modSp add del mod">
        <pc:chgData name="蕭兆翔" userId="c09afb0b-60c9-45d8-81f2-4d7aa859f4bf" providerId="ADAL" clId="{4854481A-8E19-4E2D-80D3-255FC4688919}" dt="2024-10-14T04:57:55.167" v="8111" actId="47"/>
        <pc:sldMkLst>
          <pc:docMk/>
          <pc:sldMk cId="1116563818" sldId="311"/>
        </pc:sldMkLst>
        <pc:spChg chg="del">
          <ac:chgData name="蕭兆翔" userId="c09afb0b-60c9-45d8-81f2-4d7aa859f4bf" providerId="ADAL" clId="{4854481A-8E19-4E2D-80D3-255FC4688919}" dt="2024-10-14T03:31:13.177" v="6849" actId="478"/>
          <ac:spMkLst>
            <pc:docMk/>
            <pc:sldMk cId="1116563818" sldId="311"/>
            <ac:spMk id="2" creationId="{00000000-0000-0000-0000-000000000000}"/>
          </ac:spMkLst>
        </pc:spChg>
        <pc:picChg chg="add del mod">
          <ac:chgData name="蕭兆翔" userId="c09afb0b-60c9-45d8-81f2-4d7aa859f4bf" providerId="ADAL" clId="{4854481A-8E19-4E2D-80D3-255FC4688919}" dt="2024-10-14T04:57:53.645" v="8110" actId="21"/>
          <ac:picMkLst>
            <pc:docMk/>
            <pc:sldMk cId="1116563818" sldId="311"/>
            <ac:picMk id="57346" creationId="{00000000-0000-0000-0000-000000000000}"/>
          </ac:picMkLst>
        </pc:picChg>
      </pc:sldChg>
      <pc:sldChg chg="add del">
        <pc:chgData name="蕭兆翔" userId="c09afb0b-60c9-45d8-81f2-4d7aa859f4bf" providerId="ADAL" clId="{4854481A-8E19-4E2D-80D3-255FC4688919}" dt="2024-10-14T06:29:19.732" v="8622" actId="47"/>
        <pc:sldMkLst>
          <pc:docMk/>
          <pc:sldMk cId="1322198155" sldId="312"/>
        </pc:sldMkLst>
      </pc:sldChg>
      <pc:sldChg chg="add del">
        <pc:chgData name="蕭兆翔" userId="c09afb0b-60c9-45d8-81f2-4d7aa859f4bf" providerId="ADAL" clId="{4854481A-8E19-4E2D-80D3-255FC4688919}" dt="2024-10-14T13:53:05.646" v="11012" actId="47"/>
        <pc:sldMkLst>
          <pc:docMk/>
          <pc:sldMk cId="3914591602" sldId="313"/>
        </pc:sldMkLst>
      </pc:sldChg>
      <pc:sldChg chg="add del">
        <pc:chgData name="蕭兆翔" userId="c09afb0b-60c9-45d8-81f2-4d7aa859f4bf" providerId="ADAL" clId="{4854481A-8E19-4E2D-80D3-255FC4688919}" dt="2024-10-14T13:52:59.134" v="11010" actId="47"/>
        <pc:sldMkLst>
          <pc:docMk/>
          <pc:sldMk cId="2721526102" sldId="314"/>
        </pc:sldMkLst>
      </pc:sldChg>
      <pc:sldChg chg="add del">
        <pc:chgData name="蕭兆翔" userId="c09afb0b-60c9-45d8-81f2-4d7aa859f4bf" providerId="ADAL" clId="{4854481A-8E19-4E2D-80D3-255FC4688919}" dt="2024-10-14T13:52:57.105" v="11009" actId="47"/>
        <pc:sldMkLst>
          <pc:docMk/>
          <pc:sldMk cId="531188938" sldId="315"/>
        </pc:sldMkLst>
      </pc:sldChg>
      <pc:sldChg chg="add del">
        <pc:chgData name="蕭兆翔" userId="c09afb0b-60c9-45d8-81f2-4d7aa859f4bf" providerId="ADAL" clId="{4854481A-8E19-4E2D-80D3-255FC4688919}" dt="2024-10-14T13:53:03.069" v="11011" actId="47"/>
        <pc:sldMkLst>
          <pc:docMk/>
          <pc:sldMk cId="3237480481" sldId="316"/>
        </pc:sldMkLst>
      </pc:sldChg>
      <pc:sldChg chg="addSp delSp modSp add mod ord">
        <pc:chgData name="蕭兆翔" userId="c09afb0b-60c9-45d8-81f2-4d7aa859f4bf" providerId="ADAL" clId="{4854481A-8E19-4E2D-80D3-255FC4688919}" dt="2024-10-14T13:23:20.621" v="10791" actId="1076"/>
        <pc:sldMkLst>
          <pc:docMk/>
          <pc:sldMk cId="1308726338" sldId="317"/>
        </pc:sldMkLst>
        <pc:spChg chg="add mod">
          <ac:chgData name="蕭兆翔" userId="c09afb0b-60c9-45d8-81f2-4d7aa859f4bf" providerId="ADAL" clId="{4854481A-8E19-4E2D-80D3-255FC4688919}" dt="2024-10-14T07:40:19.337" v="9145" actId="20577"/>
          <ac:spMkLst>
            <pc:docMk/>
            <pc:sldMk cId="1308726338" sldId="317"/>
            <ac:spMk id="2" creationId="{DA472428-308F-84FA-07D6-71D4722FC112}"/>
          </ac:spMkLst>
        </pc:spChg>
        <pc:spChg chg="add del mod">
          <ac:chgData name="蕭兆翔" userId="c09afb0b-60c9-45d8-81f2-4d7aa859f4bf" providerId="ADAL" clId="{4854481A-8E19-4E2D-80D3-255FC4688919}" dt="2024-10-14T13:10:43.546" v="10615" actId="478"/>
          <ac:spMkLst>
            <pc:docMk/>
            <pc:sldMk cId="1308726338" sldId="317"/>
            <ac:spMk id="3" creationId="{5EEF52F6-963D-88F8-24BA-6EEFC9F1FCE0}"/>
          </ac:spMkLst>
        </pc:spChg>
        <pc:spChg chg="add mod">
          <ac:chgData name="蕭兆翔" userId="c09afb0b-60c9-45d8-81f2-4d7aa859f4bf" providerId="ADAL" clId="{4854481A-8E19-4E2D-80D3-255FC4688919}" dt="2024-10-14T13:23:18.887" v="10790" actId="1076"/>
          <ac:spMkLst>
            <pc:docMk/>
            <pc:sldMk cId="1308726338" sldId="317"/>
            <ac:spMk id="4" creationId="{3BD63EA3-90D0-65B1-F25A-B4F27509CA26}"/>
          </ac:spMkLst>
        </pc:spChg>
        <pc:spChg chg="add mod">
          <ac:chgData name="蕭兆翔" userId="c09afb0b-60c9-45d8-81f2-4d7aa859f4bf" providerId="ADAL" clId="{4854481A-8E19-4E2D-80D3-255FC4688919}" dt="2024-10-14T13:23:20.621" v="10791" actId="1076"/>
          <ac:spMkLst>
            <pc:docMk/>
            <pc:sldMk cId="1308726338" sldId="317"/>
            <ac:spMk id="6" creationId="{E9CF690B-E90F-D606-6F0C-568B13D24AA6}"/>
          </ac:spMkLst>
        </pc:spChg>
        <pc:picChg chg="del">
          <ac:chgData name="蕭兆翔" userId="c09afb0b-60c9-45d8-81f2-4d7aa859f4bf" providerId="ADAL" clId="{4854481A-8E19-4E2D-80D3-255FC4688919}" dt="2024-10-14T07:22:40.764" v="8708" actId="478"/>
          <ac:picMkLst>
            <pc:docMk/>
            <pc:sldMk cId="1308726338" sldId="317"/>
            <ac:picMk id="63490" creationId="{00000000-0000-0000-0000-000000000000}"/>
          </ac:picMkLst>
        </pc:picChg>
        <pc:picChg chg="mod">
          <ac:chgData name="蕭兆翔" userId="c09afb0b-60c9-45d8-81f2-4d7aa859f4bf" providerId="ADAL" clId="{4854481A-8E19-4E2D-80D3-255FC4688919}" dt="2024-10-14T13:10:45.966" v="10616" actId="1076"/>
          <ac:picMkLst>
            <pc:docMk/>
            <pc:sldMk cId="1308726338" sldId="317"/>
            <ac:picMk id="63491" creationId="{00000000-0000-0000-0000-000000000000}"/>
          </ac:picMkLst>
        </pc:picChg>
      </pc:sldChg>
      <pc:sldChg chg="add del">
        <pc:chgData name="蕭兆翔" userId="c09afb0b-60c9-45d8-81f2-4d7aa859f4bf" providerId="ADAL" clId="{4854481A-8E19-4E2D-80D3-255FC4688919}" dt="2024-10-14T14:45:25.346" v="11275" actId="47"/>
        <pc:sldMkLst>
          <pc:docMk/>
          <pc:sldMk cId="1193411290" sldId="318"/>
        </pc:sldMkLst>
      </pc:sldChg>
      <pc:sldChg chg="add del">
        <pc:chgData name="蕭兆翔" userId="c09afb0b-60c9-45d8-81f2-4d7aa859f4bf" providerId="ADAL" clId="{4854481A-8E19-4E2D-80D3-255FC4688919}" dt="2024-10-14T14:45:04.901" v="11266" actId="2696"/>
        <pc:sldMkLst>
          <pc:docMk/>
          <pc:sldMk cId="3792201212" sldId="318"/>
        </pc:sldMkLst>
      </pc:sldChg>
      <pc:sldChg chg="add del">
        <pc:chgData name="蕭兆翔" userId="c09afb0b-60c9-45d8-81f2-4d7aa859f4bf" providerId="ADAL" clId="{4854481A-8E19-4E2D-80D3-255FC4688919}" dt="2024-10-14T14:02:57.166" v="11066" actId="47"/>
        <pc:sldMkLst>
          <pc:docMk/>
          <pc:sldMk cId="1316296230" sldId="319"/>
        </pc:sldMkLst>
      </pc:sldChg>
      <pc:sldChg chg="add del">
        <pc:chgData name="蕭兆翔" userId="c09afb0b-60c9-45d8-81f2-4d7aa859f4bf" providerId="ADAL" clId="{4854481A-8E19-4E2D-80D3-255FC4688919}" dt="2024-10-14T14:02:55.125" v="11065" actId="47"/>
        <pc:sldMkLst>
          <pc:docMk/>
          <pc:sldMk cId="1098014751" sldId="320"/>
        </pc:sldMkLst>
      </pc:sldChg>
      <pc:sldChg chg="add del">
        <pc:chgData name="蕭兆翔" userId="c09afb0b-60c9-45d8-81f2-4d7aa859f4bf" providerId="ADAL" clId="{4854481A-8E19-4E2D-80D3-255FC4688919}" dt="2024-10-14T13:53:26.630" v="11014" actId="47"/>
        <pc:sldMkLst>
          <pc:docMk/>
          <pc:sldMk cId="3845705798" sldId="321"/>
        </pc:sldMkLst>
      </pc:sldChg>
      <pc:sldChg chg="add del">
        <pc:chgData name="蕭兆翔" userId="c09afb0b-60c9-45d8-81f2-4d7aa859f4bf" providerId="ADAL" clId="{4854481A-8E19-4E2D-80D3-255FC4688919}" dt="2024-10-14T13:53:23.396" v="11013" actId="47"/>
        <pc:sldMkLst>
          <pc:docMk/>
          <pc:sldMk cId="987676160" sldId="322"/>
        </pc:sldMkLst>
      </pc:sldChg>
      <pc:sldChg chg="add del">
        <pc:chgData name="蕭兆翔" userId="c09afb0b-60c9-45d8-81f2-4d7aa859f4bf" providerId="ADAL" clId="{4854481A-8E19-4E2D-80D3-255FC4688919}" dt="2024-10-14T14:45:04.901" v="11266" actId="2696"/>
        <pc:sldMkLst>
          <pc:docMk/>
          <pc:sldMk cId="678273697" sldId="323"/>
        </pc:sldMkLst>
      </pc:sldChg>
      <pc:sldChg chg="delSp add del">
        <pc:chgData name="蕭兆翔" userId="c09afb0b-60c9-45d8-81f2-4d7aa859f4bf" providerId="ADAL" clId="{4854481A-8E19-4E2D-80D3-255FC4688919}" dt="2024-10-14T14:45:28.089" v="11277" actId="47"/>
        <pc:sldMkLst>
          <pc:docMk/>
          <pc:sldMk cId="1134021798" sldId="323"/>
        </pc:sldMkLst>
        <pc:picChg chg="del">
          <ac:chgData name="蕭兆翔" userId="c09afb0b-60c9-45d8-81f2-4d7aa859f4bf" providerId="ADAL" clId="{4854481A-8E19-4E2D-80D3-255FC4688919}" dt="2024-10-14T14:45:27.002" v="11276" actId="21"/>
          <ac:picMkLst>
            <pc:docMk/>
            <pc:sldMk cId="1134021798" sldId="323"/>
            <ac:picMk id="69634" creationId="{00000000-0000-0000-0000-000000000000}"/>
          </ac:picMkLst>
        </pc:picChg>
      </pc:sldChg>
      <pc:sldChg chg="add del">
        <pc:chgData name="蕭兆翔" userId="c09afb0b-60c9-45d8-81f2-4d7aa859f4bf" providerId="ADAL" clId="{4854481A-8E19-4E2D-80D3-255FC4688919}" dt="2024-10-14T13:53:32.457" v="11015" actId="47"/>
        <pc:sldMkLst>
          <pc:docMk/>
          <pc:sldMk cId="985013246" sldId="324"/>
        </pc:sldMkLst>
      </pc:sldChg>
      <pc:sldChg chg="add del">
        <pc:chgData name="蕭兆翔" userId="c09afb0b-60c9-45d8-81f2-4d7aa859f4bf" providerId="ADAL" clId="{4854481A-8E19-4E2D-80D3-255FC4688919}" dt="2024-10-14T13:53:35.032" v="11016" actId="47"/>
        <pc:sldMkLst>
          <pc:docMk/>
          <pc:sldMk cId="1189356187" sldId="325"/>
        </pc:sldMkLst>
      </pc:sldChg>
      <pc:sldChg chg="add del">
        <pc:chgData name="蕭兆翔" userId="c09afb0b-60c9-45d8-81f2-4d7aa859f4bf" providerId="ADAL" clId="{4854481A-8E19-4E2D-80D3-255FC4688919}" dt="2024-10-14T07:36:13.016" v="9059" actId="2696"/>
        <pc:sldMkLst>
          <pc:docMk/>
          <pc:sldMk cId="430371797" sldId="326"/>
        </pc:sldMkLst>
      </pc:sldChg>
      <pc:sldChg chg="add del">
        <pc:chgData name="蕭兆翔" userId="c09afb0b-60c9-45d8-81f2-4d7aa859f4bf" providerId="ADAL" clId="{4854481A-8E19-4E2D-80D3-255FC4688919}" dt="2024-10-14T07:36:21.914" v="9061"/>
        <pc:sldMkLst>
          <pc:docMk/>
          <pc:sldMk cId="1494377571" sldId="326"/>
        </pc:sldMkLst>
      </pc:sldChg>
      <pc:sldChg chg="delSp add del">
        <pc:chgData name="蕭兆翔" userId="c09afb0b-60c9-45d8-81f2-4d7aa859f4bf" providerId="ADAL" clId="{4854481A-8E19-4E2D-80D3-255FC4688919}" dt="2024-10-14T07:36:24.747" v="9064" actId="47"/>
        <pc:sldMkLst>
          <pc:docMk/>
          <pc:sldMk cId="2866531030" sldId="326"/>
        </pc:sldMkLst>
        <pc:picChg chg="del">
          <ac:chgData name="蕭兆翔" userId="c09afb0b-60c9-45d8-81f2-4d7aa859f4bf" providerId="ADAL" clId="{4854481A-8E19-4E2D-80D3-255FC4688919}" dt="2024-10-14T07:36:23.321" v="9063" actId="21"/>
          <ac:picMkLst>
            <pc:docMk/>
            <pc:sldMk cId="2866531030" sldId="326"/>
            <ac:picMk id="72706" creationId="{00000000-0000-0000-0000-000000000000}"/>
          </ac:picMkLst>
        </pc:picChg>
      </pc:sldChg>
      <pc:sldChg chg="add del">
        <pc:chgData name="蕭兆翔" userId="c09afb0b-60c9-45d8-81f2-4d7aa859f4bf" providerId="ADAL" clId="{4854481A-8E19-4E2D-80D3-255FC4688919}" dt="2024-10-14T13:53:43.480" v="11017" actId="47"/>
        <pc:sldMkLst>
          <pc:docMk/>
          <pc:sldMk cId="65246301" sldId="327"/>
        </pc:sldMkLst>
      </pc:sldChg>
      <pc:sldChg chg="add del">
        <pc:chgData name="蕭兆翔" userId="c09afb0b-60c9-45d8-81f2-4d7aa859f4bf" providerId="ADAL" clId="{4854481A-8E19-4E2D-80D3-255FC4688919}" dt="2024-10-14T13:53:46.249" v="11018" actId="47"/>
        <pc:sldMkLst>
          <pc:docMk/>
          <pc:sldMk cId="4021970793" sldId="328"/>
        </pc:sldMkLst>
      </pc:sldChg>
      <pc:sldChg chg="add del">
        <pc:chgData name="蕭兆翔" userId="c09afb0b-60c9-45d8-81f2-4d7aa859f4bf" providerId="ADAL" clId="{4854481A-8E19-4E2D-80D3-255FC4688919}" dt="2024-10-14T15:14:35.496" v="11985" actId="47"/>
        <pc:sldMkLst>
          <pc:docMk/>
          <pc:sldMk cId="801360175" sldId="329"/>
        </pc:sldMkLst>
      </pc:sldChg>
      <pc:sldChg chg="add del">
        <pc:chgData name="蕭兆翔" userId="c09afb0b-60c9-45d8-81f2-4d7aa859f4bf" providerId="ADAL" clId="{4854481A-8E19-4E2D-80D3-255FC4688919}" dt="2024-10-14T13:54:20.774" v="11019" actId="47"/>
        <pc:sldMkLst>
          <pc:docMk/>
          <pc:sldMk cId="4207599185" sldId="330"/>
        </pc:sldMkLst>
      </pc:sldChg>
      <pc:sldChg chg="add del">
        <pc:chgData name="蕭兆翔" userId="c09afb0b-60c9-45d8-81f2-4d7aa859f4bf" providerId="ADAL" clId="{4854481A-8E19-4E2D-80D3-255FC4688919}" dt="2024-10-14T13:54:24.331" v="11020" actId="47"/>
        <pc:sldMkLst>
          <pc:docMk/>
          <pc:sldMk cId="3856489681" sldId="331"/>
        </pc:sldMkLst>
      </pc:sldChg>
      <pc:sldChg chg="add del">
        <pc:chgData name="蕭兆翔" userId="c09afb0b-60c9-45d8-81f2-4d7aa859f4bf" providerId="ADAL" clId="{4854481A-8E19-4E2D-80D3-255FC4688919}" dt="2024-10-14T13:54:33.732" v="11021" actId="47"/>
        <pc:sldMkLst>
          <pc:docMk/>
          <pc:sldMk cId="3558001455" sldId="332"/>
        </pc:sldMkLst>
      </pc:sldChg>
      <pc:sldChg chg="add del">
        <pc:chgData name="蕭兆翔" userId="c09afb0b-60c9-45d8-81f2-4d7aa859f4bf" providerId="ADAL" clId="{4854481A-8E19-4E2D-80D3-255FC4688919}" dt="2024-10-14T13:54:36.364" v="11022" actId="47"/>
        <pc:sldMkLst>
          <pc:docMk/>
          <pc:sldMk cId="3256308752" sldId="333"/>
        </pc:sldMkLst>
      </pc:sldChg>
      <pc:sldChg chg="add del">
        <pc:chgData name="蕭兆翔" userId="c09afb0b-60c9-45d8-81f2-4d7aa859f4bf" providerId="ADAL" clId="{4854481A-8E19-4E2D-80D3-255FC4688919}" dt="2024-10-14T13:55:03.381" v="11027" actId="47"/>
        <pc:sldMkLst>
          <pc:docMk/>
          <pc:sldMk cId="3401642241" sldId="334"/>
        </pc:sldMkLst>
      </pc:sldChg>
      <pc:sldChg chg="add del">
        <pc:chgData name="蕭兆翔" userId="c09afb0b-60c9-45d8-81f2-4d7aa859f4bf" providerId="ADAL" clId="{4854481A-8E19-4E2D-80D3-255FC4688919}" dt="2024-10-14T13:54:46.363" v="11023" actId="47"/>
        <pc:sldMkLst>
          <pc:docMk/>
          <pc:sldMk cId="656317736" sldId="335"/>
        </pc:sldMkLst>
      </pc:sldChg>
      <pc:sldChg chg="add del">
        <pc:chgData name="蕭兆翔" userId="c09afb0b-60c9-45d8-81f2-4d7aa859f4bf" providerId="ADAL" clId="{4854481A-8E19-4E2D-80D3-255FC4688919}" dt="2024-10-14T13:54:48.197" v="11024" actId="47"/>
        <pc:sldMkLst>
          <pc:docMk/>
          <pc:sldMk cId="3548389653" sldId="336"/>
        </pc:sldMkLst>
      </pc:sldChg>
      <pc:sldChg chg="add del">
        <pc:chgData name="蕭兆翔" userId="c09afb0b-60c9-45d8-81f2-4d7aa859f4bf" providerId="ADAL" clId="{4854481A-8E19-4E2D-80D3-255FC4688919}" dt="2024-10-14T13:54:52.409" v="11025" actId="47"/>
        <pc:sldMkLst>
          <pc:docMk/>
          <pc:sldMk cId="3226800800" sldId="337"/>
        </pc:sldMkLst>
      </pc:sldChg>
      <pc:sldChg chg="add del">
        <pc:chgData name="蕭兆翔" userId="c09afb0b-60c9-45d8-81f2-4d7aa859f4bf" providerId="ADAL" clId="{4854481A-8E19-4E2D-80D3-255FC4688919}" dt="2024-10-14T13:55:00.820" v="11026" actId="47"/>
        <pc:sldMkLst>
          <pc:docMk/>
          <pc:sldMk cId="304906963" sldId="338"/>
        </pc:sldMkLst>
      </pc:sldChg>
      <pc:sldChg chg="delSp add del mod">
        <pc:chgData name="蕭兆翔" userId="c09afb0b-60c9-45d8-81f2-4d7aa859f4bf" providerId="ADAL" clId="{4854481A-8E19-4E2D-80D3-255FC4688919}" dt="2024-10-14T16:42:29.468" v="14214" actId="47"/>
        <pc:sldMkLst>
          <pc:docMk/>
          <pc:sldMk cId="4069941594" sldId="339"/>
        </pc:sldMkLst>
        <pc:spChg chg="del">
          <ac:chgData name="蕭兆翔" userId="c09afb0b-60c9-45d8-81f2-4d7aa859f4bf" providerId="ADAL" clId="{4854481A-8E19-4E2D-80D3-255FC4688919}" dt="2024-10-14T15:14:38.958" v="11986" actId="478"/>
          <ac:spMkLst>
            <pc:docMk/>
            <pc:sldMk cId="4069941594" sldId="339"/>
            <ac:spMk id="2" creationId="{00000000-0000-0000-0000-000000000000}"/>
          </ac:spMkLst>
        </pc:spChg>
      </pc:sldChg>
      <pc:sldChg chg="addSp modSp mod">
        <pc:chgData name="蕭兆翔" userId="c09afb0b-60c9-45d8-81f2-4d7aa859f4bf" providerId="ADAL" clId="{4854481A-8E19-4E2D-80D3-255FC4688919}" dt="2024-09-30T12:01:19.775" v="1350" actId="20577"/>
        <pc:sldMkLst>
          <pc:docMk/>
          <pc:sldMk cId="1608843026" sldId="340"/>
        </pc:sldMkLst>
        <pc:spChg chg="add mod">
          <ac:chgData name="蕭兆翔" userId="c09afb0b-60c9-45d8-81f2-4d7aa859f4bf" providerId="ADAL" clId="{4854481A-8E19-4E2D-80D3-255FC4688919}" dt="2024-09-30T04:51:09.390" v="1336" actId="1076"/>
          <ac:spMkLst>
            <pc:docMk/>
            <pc:sldMk cId="1608843026" sldId="340"/>
            <ac:spMk id="2" creationId="{10FF46BF-86BE-0243-02D1-D7D3F7509A50}"/>
          </ac:spMkLst>
        </pc:spChg>
        <pc:spChg chg="mod">
          <ac:chgData name="蕭兆翔" userId="c09afb0b-60c9-45d8-81f2-4d7aa859f4bf" providerId="ADAL" clId="{4854481A-8E19-4E2D-80D3-255FC4688919}" dt="2024-09-30T12:01:19.775" v="1350" actId="20577"/>
          <ac:spMkLst>
            <pc:docMk/>
            <pc:sldMk cId="1608843026" sldId="340"/>
            <ac:spMk id="4" creationId="{902CC4ED-5EDC-5346-2E9A-12FB2097B728}"/>
          </ac:spMkLst>
        </pc:spChg>
      </pc:sldChg>
      <pc:sldChg chg="add del">
        <pc:chgData name="蕭兆翔" userId="c09afb0b-60c9-45d8-81f2-4d7aa859f4bf" providerId="ADAL" clId="{4854481A-8E19-4E2D-80D3-255FC4688919}" dt="2024-10-14T13:58:59.804" v="11062" actId="2696"/>
        <pc:sldMkLst>
          <pc:docMk/>
          <pc:sldMk cId="162538453" sldId="341"/>
        </pc:sldMkLst>
      </pc:sldChg>
      <pc:sldChg chg="delSp add del">
        <pc:chgData name="蕭兆翔" userId="c09afb0b-60c9-45d8-81f2-4d7aa859f4bf" providerId="ADAL" clId="{4854481A-8E19-4E2D-80D3-255FC4688919}" dt="2024-10-14T15:14:44.578" v="11989" actId="47"/>
        <pc:sldMkLst>
          <pc:docMk/>
          <pc:sldMk cId="2136976806" sldId="341"/>
        </pc:sldMkLst>
        <pc:picChg chg="del">
          <ac:chgData name="蕭兆翔" userId="c09afb0b-60c9-45d8-81f2-4d7aa859f4bf" providerId="ADAL" clId="{4854481A-8E19-4E2D-80D3-255FC4688919}" dt="2024-10-14T14:47:26.087" v="11331" actId="21"/>
          <ac:picMkLst>
            <pc:docMk/>
            <pc:sldMk cId="2136976806" sldId="341"/>
            <ac:picMk id="1026" creationId="{00000000-0000-0000-0000-000000000000}"/>
          </ac:picMkLst>
        </pc:picChg>
      </pc:sldChg>
      <pc:sldChg chg="addSp delSp modSp add mod ord">
        <pc:chgData name="蕭兆翔" userId="c09afb0b-60c9-45d8-81f2-4d7aa859f4bf" providerId="ADAL" clId="{4854481A-8E19-4E2D-80D3-255FC4688919}" dt="2024-10-14T15:56:50.637" v="13173" actId="20577"/>
        <pc:sldMkLst>
          <pc:docMk/>
          <pc:sldMk cId="1539706893" sldId="342"/>
        </pc:sldMkLst>
        <pc:spChg chg="add mod">
          <ac:chgData name="蕭兆翔" userId="c09afb0b-60c9-45d8-81f2-4d7aa859f4bf" providerId="ADAL" clId="{4854481A-8E19-4E2D-80D3-255FC4688919}" dt="2024-10-14T15:56:50.637" v="13173" actId="20577"/>
          <ac:spMkLst>
            <pc:docMk/>
            <pc:sldMk cId="1539706893" sldId="342"/>
            <ac:spMk id="2" creationId="{3C5F0B02-CEA2-C125-5194-74985F8ED91C}"/>
          </ac:spMkLst>
        </pc:spChg>
        <pc:picChg chg="del">
          <ac:chgData name="蕭兆翔" userId="c09afb0b-60c9-45d8-81f2-4d7aa859f4bf" providerId="ADAL" clId="{4854481A-8E19-4E2D-80D3-255FC4688919}" dt="2024-10-14T15:55:54.276" v="13128" actId="478"/>
          <ac:picMkLst>
            <pc:docMk/>
            <pc:sldMk cId="1539706893" sldId="342"/>
            <ac:picMk id="3" creationId="{00000000-0000-0000-0000-000000000000}"/>
          </ac:picMkLst>
        </pc:picChg>
        <pc:picChg chg="mod">
          <ac:chgData name="蕭兆翔" userId="c09afb0b-60c9-45d8-81f2-4d7aa859f4bf" providerId="ADAL" clId="{4854481A-8E19-4E2D-80D3-255FC4688919}" dt="2024-10-14T15:56:09.986" v="13133"/>
          <ac:picMkLst>
            <pc:docMk/>
            <pc:sldMk cId="1539706893" sldId="342"/>
            <ac:picMk id="89090" creationId="{00000000-0000-0000-0000-000000000000}"/>
          </ac:picMkLst>
        </pc:picChg>
      </pc:sldChg>
      <pc:sldChg chg="add del">
        <pc:chgData name="蕭兆翔" userId="c09afb0b-60c9-45d8-81f2-4d7aa859f4bf" providerId="ADAL" clId="{4854481A-8E19-4E2D-80D3-255FC4688919}" dt="2024-10-14T13:58:59.804" v="11062" actId="2696"/>
        <pc:sldMkLst>
          <pc:docMk/>
          <pc:sldMk cId="3254636122" sldId="342"/>
        </pc:sldMkLst>
      </pc:sldChg>
      <pc:sldChg chg="addSp modSp del mod ord">
        <pc:chgData name="蕭兆翔" userId="c09afb0b-60c9-45d8-81f2-4d7aa859f4bf" providerId="ADAL" clId="{4854481A-8E19-4E2D-80D3-255FC4688919}" dt="2024-09-30T15:23:58.171" v="3497" actId="47"/>
        <pc:sldMkLst>
          <pc:docMk/>
          <pc:sldMk cId="4209641935" sldId="342"/>
        </pc:sldMkLst>
        <pc:spChg chg="mod">
          <ac:chgData name="蕭兆翔" userId="c09afb0b-60c9-45d8-81f2-4d7aa859f4bf" providerId="ADAL" clId="{4854481A-8E19-4E2D-80D3-255FC4688919}" dt="2024-09-30T12:02:35.049" v="1377" actId="20577"/>
          <ac:spMkLst>
            <pc:docMk/>
            <pc:sldMk cId="4209641935" sldId="342"/>
            <ac:spMk id="2" creationId="{00000000-0000-0000-0000-000000000000}"/>
          </ac:spMkLst>
        </pc:spChg>
        <pc:spChg chg="add mod">
          <ac:chgData name="蕭兆翔" userId="c09afb0b-60c9-45d8-81f2-4d7aa859f4bf" providerId="ADAL" clId="{4854481A-8E19-4E2D-80D3-255FC4688919}" dt="2024-09-30T12:03:55.667" v="1449" actId="1076"/>
          <ac:spMkLst>
            <pc:docMk/>
            <pc:sldMk cId="4209641935" sldId="342"/>
            <ac:spMk id="3" creationId="{299675A4-9CAC-F9C5-39CA-B8247E6BB528}"/>
          </ac:spMkLst>
        </pc:spChg>
        <pc:picChg chg="add mod">
          <ac:chgData name="蕭兆翔" userId="c09afb0b-60c9-45d8-81f2-4d7aa859f4bf" providerId="ADAL" clId="{4854481A-8E19-4E2D-80D3-255FC4688919}" dt="2024-09-30T12:04:42.757" v="1464" actId="1076"/>
          <ac:picMkLst>
            <pc:docMk/>
            <pc:sldMk cId="4209641935" sldId="342"/>
            <ac:picMk id="4" creationId="{5ABEA925-7E96-D5ED-B5B5-18186F993C48}"/>
          </ac:picMkLst>
        </pc:picChg>
        <pc:picChg chg="mod">
          <ac:chgData name="蕭兆翔" userId="c09afb0b-60c9-45d8-81f2-4d7aa859f4bf" providerId="ADAL" clId="{4854481A-8E19-4E2D-80D3-255FC4688919}" dt="2024-09-30T12:04:36.585" v="1462" actId="732"/>
          <ac:picMkLst>
            <pc:docMk/>
            <pc:sldMk cId="4209641935" sldId="342"/>
            <ac:picMk id="2050" creationId="{00000000-0000-0000-0000-000000000000}"/>
          </ac:picMkLst>
        </pc:picChg>
        <pc:picChg chg="add mod">
          <ac:chgData name="蕭兆翔" userId="c09afb0b-60c9-45d8-81f2-4d7aa859f4bf" providerId="ADAL" clId="{4854481A-8E19-4E2D-80D3-255FC4688919}" dt="2024-09-30T12:04:43.935" v="1465" actId="1076"/>
          <ac:picMkLst>
            <pc:docMk/>
            <pc:sldMk cId="4209641935" sldId="342"/>
            <ac:picMk id="3074" creationId="{00000000-0000-0000-0000-000000000000}"/>
          </ac:picMkLst>
        </pc:picChg>
      </pc:sldChg>
      <pc:sldChg chg="add del">
        <pc:chgData name="蕭兆翔" userId="c09afb0b-60c9-45d8-81f2-4d7aa859f4bf" providerId="ADAL" clId="{4854481A-8E19-4E2D-80D3-255FC4688919}" dt="2024-10-14T13:58:43.342" v="11061" actId="47"/>
        <pc:sldMkLst>
          <pc:docMk/>
          <pc:sldMk cId="1850986352" sldId="343"/>
        </pc:sldMkLst>
      </pc:sldChg>
      <pc:sldChg chg="add del">
        <pc:chgData name="蕭兆翔" userId="c09afb0b-60c9-45d8-81f2-4d7aa859f4bf" providerId="ADAL" clId="{4854481A-8E19-4E2D-80D3-255FC4688919}" dt="2024-10-14T13:58:41.915" v="11060" actId="47"/>
        <pc:sldMkLst>
          <pc:docMk/>
          <pc:sldMk cId="1657964399" sldId="344"/>
        </pc:sldMkLst>
      </pc:sldChg>
      <pc:sldChg chg="add del">
        <pc:chgData name="蕭兆翔" userId="c09afb0b-60c9-45d8-81f2-4d7aa859f4bf" providerId="ADAL" clId="{4854481A-8E19-4E2D-80D3-255FC4688919}" dt="2024-10-14T13:58:41.028" v="11059" actId="47"/>
        <pc:sldMkLst>
          <pc:docMk/>
          <pc:sldMk cId="4140029639" sldId="345"/>
        </pc:sldMkLst>
      </pc:sldChg>
      <pc:sldChg chg="add del">
        <pc:chgData name="蕭兆翔" userId="c09afb0b-60c9-45d8-81f2-4d7aa859f4bf" providerId="ADAL" clId="{4854481A-8E19-4E2D-80D3-255FC4688919}" dt="2024-10-14T13:58:39.439" v="11058" actId="47"/>
        <pc:sldMkLst>
          <pc:docMk/>
          <pc:sldMk cId="1102243080" sldId="346"/>
        </pc:sldMkLst>
      </pc:sldChg>
      <pc:sldChg chg="add del">
        <pc:chgData name="蕭兆翔" userId="c09afb0b-60c9-45d8-81f2-4d7aa859f4bf" providerId="ADAL" clId="{4854481A-8E19-4E2D-80D3-255FC4688919}" dt="2024-10-14T13:58:37.107" v="11057" actId="47"/>
        <pc:sldMkLst>
          <pc:docMk/>
          <pc:sldMk cId="2677103978" sldId="347"/>
        </pc:sldMkLst>
      </pc:sldChg>
      <pc:sldChg chg="add del">
        <pc:chgData name="蕭兆翔" userId="c09afb0b-60c9-45d8-81f2-4d7aa859f4bf" providerId="ADAL" clId="{4854481A-8E19-4E2D-80D3-255FC4688919}" dt="2024-10-14T13:58:10.561" v="11056" actId="47"/>
        <pc:sldMkLst>
          <pc:docMk/>
          <pc:sldMk cId="565824398" sldId="348"/>
        </pc:sldMkLst>
      </pc:sldChg>
      <pc:sldChg chg="add del">
        <pc:chgData name="蕭兆翔" userId="c09afb0b-60c9-45d8-81f2-4d7aa859f4bf" providerId="ADAL" clId="{4854481A-8E19-4E2D-80D3-255FC4688919}" dt="2024-10-14T13:58:08.572" v="11055" actId="47"/>
        <pc:sldMkLst>
          <pc:docMk/>
          <pc:sldMk cId="313589515" sldId="349"/>
        </pc:sldMkLst>
      </pc:sldChg>
      <pc:sldChg chg="delSp add del">
        <pc:chgData name="蕭兆翔" userId="c09afb0b-60c9-45d8-81f2-4d7aa859f4bf" providerId="ADAL" clId="{4854481A-8E19-4E2D-80D3-255FC4688919}" dt="2024-10-14T07:38:21.832" v="9068" actId="47"/>
        <pc:sldMkLst>
          <pc:docMk/>
          <pc:sldMk cId="1402387824" sldId="350"/>
        </pc:sldMkLst>
        <pc:picChg chg="del">
          <ac:chgData name="蕭兆翔" userId="c09afb0b-60c9-45d8-81f2-4d7aa859f4bf" providerId="ADAL" clId="{4854481A-8E19-4E2D-80D3-255FC4688919}" dt="2024-10-14T07:38:18.840" v="9067" actId="21"/>
          <ac:picMkLst>
            <pc:docMk/>
            <pc:sldMk cId="1402387824" sldId="350"/>
            <ac:picMk id="97282" creationId="{00000000-0000-0000-0000-000000000000}"/>
          </ac:picMkLst>
        </pc:picChg>
      </pc:sldChg>
      <pc:sldChg chg="add del">
        <pc:chgData name="蕭兆翔" userId="c09afb0b-60c9-45d8-81f2-4d7aa859f4bf" providerId="ADAL" clId="{4854481A-8E19-4E2D-80D3-255FC4688919}" dt="2024-10-14T13:58:04.327" v="11054" actId="47"/>
        <pc:sldMkLst>
          <pc:docMk/>
          <pc:sldMk cId="1710918563" sldId="351"/>
        </pc:sldMkLst>
      </pc:sldChg>
      <pc:sldChg chg="add del">
        <pc:chgData name="蕭兆翔" userId="c09afb0b-60c9-45d8-81f2-4d7aa859f4bf" providerId="ADAL" clId="{4854481A-8E19-4E2D-80D3-255FC4688919}" dt="2024-10-14T13:58:03.038" v="11053" actId="47"/>
        <pc:sldMkLst>
          <pc:docMk/>
          <pc:sldMk cId="976715458" sldId="352"/>
        </pc:sldMkLst>
      </pc:sldChg>
      <pc:sldChg chg="delSp add del">
        <pc:chgData name="蕭兆翔" userId="c09afb0b-60c9-45d8-81f2-4d7aa859f4bf" providerId="ADAL" clId="{4854481A-8E19-4E2D-80D3-255FC4688919}" dt="2024-10-14T13:57:55.115" v="11052" actId="47"/>
        <pc:sldMkLst>
          <pc:docMk/>
          <pc:sldMk cId="912241497" sldId="353"/>
        </pc:sldMkLst>
        <pc:picChg chg="del">
          <ac:chgData name="蕭兆翔" userId="c09afb0b-60c9-45d8-81f2-4d7aa859f4bf" providerId="ADAL" clId="{4854481A-8E19-4E2D-80D3-255FC4688919}" dt="2024-10-14T13:57:40.537" v="11044" actId="21"/>
          <ac:picMkLst>
            <pc:docMk/>
            <pc:sldMk cId="912241497" sldId="353"/>
            <ac:picMk id="100354" creationId="{00000000-0000-0000-0000-000000000000}"/>
          </ac:picMkLst>
        </pc:picChg>
      </pc:sldChg>
      <pc:sldChg chg="add del">
        <pc:chgData name="蕭兆翔" userId="c09afb0b-60c9-45d8-81f2-4d7aa859f4bf" providerId="ADAL" clId="{4854481A-8E19-4E2D-80D3-255FC4688919}" dt="2024-10-14T13:57:00.141" v="11028" actId="47"/>
        <pc:sldMkLst>
          <pc:docMk/>
          <pc:sldMk cId="1161479203" sldId="354"/>
        </pc:sldMkLst>
      </pc:sldChg>
      <pc:sldChg chg="addSp delSp modSp new mod ord">
        <pc:chgData name="蕭兆翔" userId="c09afb0b-60c9-45d8-81f2-4d7aa859f4bf" providerId="ADAL" clId="{4854481A-8E19-4E2D-80D3-255FC4688919}" dt="2024-09-30T04:08:02.927" v="1196" actId="13926"/>
        <pc:sldMkLst>
          <pc:docMk/>
          <pc:sldMk cId="2021211238" sldId="358"/>
        </pc:sldMkLst>
        <pc:spChg chg="add mod">
          <ac:chgData name="蕭兆翔" userId="c09afb0b-60c9-45d8-81f2-4d7aa859f4bf" providerId="ADAL" clId="{4854481A-8E19-4E2D-80D3-255FC4688919}" dt="2024-09-30T02:30:39.902" v="1025" actId="20577"/>
          <ac:spMkLst>
            <pc:docMk/>
            <pc:sldMk cId="2021211238" sldId="358"/>
            <ac:spMk id="5" creationId="{10A3384F-4F47-5050-7526-E36F5E953135}"/>
          </ac:spMkLst>
        </pc:spChg>
        <pc:spChg chg="add mod">
          <ac:chgData name="蕭兆翔" userId="c09afb0b-60c9-45d8-81f2-4d7aa859f4bf" providerId="ADAL" clId="{4854481A-8E19-4E2D-80D3-255FC4688919}" dt="2024-09-30T04:08:02.927" v="1196" actId="13926"/>
          <ac:spMkLst>
            <pc:docMk/>
            <pc:sldMk cId="2021211238" sldId="358"/>
            <ac:spMk id="6" creationId="{D47FDC24-8094-8817-D82C-4CA75B068DA5}"/>
          </ac:spMkLst>
        </pc:spChg>
        <pc:spChg chg="add">
          <ac:chgData name="蕭兆翔" userId="c09afb0b-60c9-45d8-81f2-4d7aa859f4bf" providerId="ADAL" clId="{4854481A-8E19-4E2D-80D3-255FC4688919}" dt="2024-09-30T02:33:06.867" v="1074"/>
          <ac:spMkLst>
            <pc:docMk/>
            <pc:sldMk cId="2021211238" sldId="358"/>
            <ac:spMk id="7" creationId="{DBB55757-D88B-3D37-929C-A61ED8B52698}"/>
          </ac:spMkLst>
        </pc:spChg>
        <pc:spChg chg="add del mod">
          <ac:chgData name="蕭兆翔" userId="c09afb0b-60c9-45d8-81f2-4d7aa859f4bf" providerId="ADAL" clId="{4854481A-8E19-4E2D-80D3-255FC4688919}" dt="2024-09-30T02:33:13.546" v="1078"/>
          <ac:spMkLst>
            <pc:docMk/>
            <pc:sldMk cId="2021211238" sldId="358"/>
            <ac:spMk id="8" creationId="{72A5871B-5362-3AC4-7821-52DF8451924D}"/>
          </ac:spMkLst>
        </pc:spChg>
        <pc:picChg chg="add mod">
          <ac:chgData name="蕭兆翔" userId="c09afb0b-60c9-45d8-81f2-4d7aa859f4bf" providerId="ADAL" clId="{4854481A-8E19-4E2D-80D3-255FC4688919}" dt="2024-09-30T02:36:59.580" v="1182" actId="1076"/>
          <ac:picMkLst>
            <pc:docMk/>
            <pc:sldMk cId="2021211238" sldId="358"/>
            <ac:picMk id="4" creationId="{8CCB7D50-2C18-234A-6425-CD1ADE91742E}"/>
          </ac:picMkLst>
        </pc:picChg>
      </pc:sldChg>
      <pc:sldChg chg="addSp modSp new mod ord">
        <pc:chgData name="蕭兆翔" userId="c09afb0b-60c9-45d8-81f2-4d7aa859f4bf" providerId="ADAL" clId="{4854481A-8E19-4E2D-80D3-255FC4688919}" dt="2024-09-30T12:02:11.540" v="1353" actId="20577"/>
        <pc:sldMkLst>
          <pc:docMk/>
          <pc:sldMk cId="3012646859" sldId="359"/>
        </pc:sldMkLst>
        <pc:spChg chg="add mod">
          <ac:chgData name="蕭兆翔" userId="c09afb0b-60c9-45d8-81f2-4d7aa859f4bf" providerId="ADAL" clId="{4854481A-8E19-4E2D-80D3-255FC4688919}" dt="2024-09-30T12:02:11.540" v="1353" actId="20577"/>
          <ac:spMkLst>
            <pc:docMk/>
            <pc:sldMk cId="3012646859" sldId="359"/>
            <ac:spMk id="5" creationId="{26FF226B-5B36-2666-4A39-072CC0243629}"/>
          </ac:spMkLst>
        </pc:spChg>
        <pc:spChg chg="add mod">
          <ac:chgData name="蕭兆翔" userId="c09afb0b-60c9-45d8-81f2-4d7aa859f4bf" providerId="ADAL" clId="{4854481A-8E19-4E2D-80D3-255FC4688919}" dt="2024-09-29T12:45:27.169" v="829" actId="21"/>
          <ac:spMkLst>
            <pc:docMk/>
            <pc:sldMk cId="3012646859" sldId="359"/>
            <ac:spMk id="6" creationId="{3C4107DE-A081-90AD-64DD-1A50E8042B36}"/>
          </ac:spMkLst>
        </pc:spChg>
        <pc:spChg chg="add mod">
          <ac:chgData name="蕭兆翔" userId="c09afb0b-60c9-45d8-81f2-4d7aa859f4bf" providerId="ADAL" clId="{4854481A-8E19-4E2D-80D3-255FC4688919}" dt="2024-09-29T12:45:53.250" v="839" actId="207"/>
          <ac:spMkLst>
            <pc:docMk/>
            <pc:sldMk cId="3012646859" sldId="359"/>
            <ac:spMk id="8" creationId="{022EB30F-8D63-0A9B-BE96-F0BDDF90C8E0}"/>
          </ac:spMkLst>
        </pc:spChg>
        <pc:spChg chg="add mod">
          <ac:chgData name="蕭兆翔" userId="c09afb0b-60c9-45d8-81f2-4d7aa859f4bf" providerId="ADAL" clId="{4854481A-8E19-4E2D-80D3-255FC4688919}" dt="2024-09-29T12:51:45.013" v="967" actId="1076"/>
          <ac:spMkLst>
            <pc:docMk/>
            <pc:sldMk cId="3012646859" sldId="359"/>
            <ac:spMk id="9" creationId="{B22D4C53-B327-D5D9-91C7-9665E5FD1DAB}"/>
          </ac:spMkLst>
        </pc:spChg>
        <pc:picChg chg="add mod modCrop">
          <ac:chgData name="蕭兆翔" userId="c09afb0b-60c9-45d8-81f2-4d7aa859f4bf" providerId="ADAL" clId="{4854481A-8E19-4E2D-80D3-255FC4688919}" dt="2024-09-29T12:51:38.704" v="964" actId="1076"/>
          <ac:picMkLst>
            <pc:docMk/>
            <pc:sldMk cId="3012646859" sldId="359"/>
            <ac:picMk id="4" creationId="{1F4B75D9-F180-7C01-4CE3-6538E015BD97}"/>
          </ac:picMkLst>
        </pc:picChg>
      </pc:sldChg>
      <pc:sldChg chg="addSp new del mod">
        <pc:chgData name="蕭兆翔" userId="c09afb0b-60c9-45d8-81f2-4d7aa859f4bf" providerId="ADAL" clId="{4854481A-8E19-4E2D-80D3-255FC4688919}" dt="2024-09-30T15:23:48.736" v="3494" actId="47"/>
        <pc:sldMkLst>
          <pc:docMk/>
          <pc:sldMk cId="64488640" sldId="360"/>
        </pc:sldMkLst>
        <pc:picChg chg="add">
          <ac:chgData name="蕭兆翔" userId="c09afb0b-60c9-45d8-81f2-4d7aa859f4bf" providerId="ADAL" clId="{4854481A-8E19-4E2D-80D3-255FC4688919}" dt="2024-09-30T02:49:40.493" v="1189" actId="22"/>
          <ac:picMkLst>
            <pc:docMk/>
            <pc:sldMk cId="64488640" sldId="360"/>
            <ac:picMk id="4" creationId="{9758A495-9C21-700E-403A-D278953F3E72}"/>
          </ac:picMkLst>
        </pc:picChg>
      </pc:sldChg>
      <pc:sldChg chg="addSp modSp new del mod">
        <pc:chgData name="蕭兆翔" userId="c09afb0b-60c9-45d8-81f2-4d7aa859f4bf" providerId="ADAL" clId="{4854481A-8E19-4E2D-80D3-255FC4688919}" dt="2024-09-29T09:52:45.105" v="472" actId="47"/>
        <pc:sldMkLst>
          <pc:docMk/>
          <pc:sldMk cId="4219544420" sldId="360"/>
        </pc:sldMkLst>
        <pc:spChg chg="add mod">
          <ac:chgData name="蕭兆翔" userId="c09afb0b-60c9-45d8-81f2-4d7aa859f4bf" providerId="ADAL" clId="{4854481A-8E19-4E2D-80D3-255FC4688919}" dt="2024-09-29T08:31:20.810" v="290" actId="1076"/>
          <ac:spMkLst>
            <pc:docMk/>
            <pc:sldMk cId="4219544420" sldId="360"/>
            <ac:spMk id="3" creationId="{869B98BB-46A7-8F83-A779-1162521CC601}"/>
          </ac:spMkLst>
        </pc:spChg>
        <pc:spChg chg="add mod">
          <ac:chgData name="蕭兆翔" userId="c09afb0b-60c9-45d8-81f2-4d7aa859f4bf" providerId="ADAL" clId="{4854481A-8E19-4E2D-80D3-255FC4688919}" dt="2024-09-29T08:31:20.810" v="290" actId="1076"/>
          <ac:spMkLst>
            <pc:docMk/>
            <pc:sldMk cId="4219544420" sldId="360"/>
            <ac:spMk id="4" creationId="{B78C4F46-C0A6-8D96-C11F-855EFC05B2B7}"/>
          </ac:spMkLst>
        </pc:spChg>
        <pc:spChg chg="add mod">
          <ac:chgData name="蕭兆翔" userId="c09afb0b-60c9-45d8-81f2-4d7aa859f4bf" providerId="ADAL" clId="{4854481A-8E19-4E2D-80D3-255FC4688919}" dt="2024-09-29T08:31:20.810" v="290" actId="1076"/>
          <ac:spMkLst>
            <pc:docMk/>
            <pc:sldMk cId="4219544420" sldId="360"/>
            <ac:spMk id="5" creationId="{245A8FE6-F99B-752E-A914-E3AA38741011}"/>
          </ac:spMkLst>
        </pc:spChg>
        <pc:spChg chg="add mod">
          <ac:chgData name="蕭兆翔" userId="c09afb0b-60c9-45d8-81f2-4d7aa859f4bf" providerId="ADAL" clId="{4854481A-8E19-4E2D-80D3-255FC4688919}" dt="2024-09-29T08:31:20.810" v="290" actId="1076"/>
          <ac:spMkLst>
            <pc:docMk/>
            <pc:sldMk cId="4219544420" sldId="360"/>
            <ac:spMk id="6" creationId="{DAEA6B35-C188-1296-2E88-2B1CC7520444}"/>
          </ac:spMkLst>
        </pc:spChg>
        <pc:spChg chg="add mod">
          <ac:chgData name="蕭兆翔" userId="c09afb0b-60c9-45d8-81f2-4d7aa859f4bf" providerId="ADAL" clId="{4854481A-8E19-4E2D-80D3-255FC4688919}" dt="2024-09-29T08:31:20.810" v="290" actId="1076"/>
          <ac:spMkLst>
            <pc:docMk/>
            <pc:sldMk cId="4219544420" sldId="360"/>
            <ac:spMk id="7" creationId="{84BC65E2-CC47-3270-786A-545DD0994559}"/>
          </ac:spMkLst>
        </pc:spChg>
        <pc:spChg chg="add mod">
          <ac:chgData name="蕭兆翔" userId="c09afb0b-60c9-45d8-81f2-4d7aa859f4bf" providerId="ADAL" clId="{4854481A-8E19-4E2D-80D3-255FC4688919}" dt="2024-09-29T08:31:20.810" v="290" actId="1076"/>
          <ac:spMkLst>
            <pc:docMk/>
            <pc:sldMk cId="4219544420" sldId="360"/>
            <ac:spMk id="8" creationId="{684E3752-1075-EBC3-FC88-9C1840F1B121}"/>
          </ac:spMkLst>
        </pc:spChg>
        <pc:spChg chg="add mod">
          <ac:chgData name="蕭兆翔" userId="c09afb0b-60c9-45d8-81f2-4d7aa859f4bf" providerId="ADAL" clId="{4854481A-8E19-4E2D-80D3-255FC4688919}" dt="2024-09-29T08:31:20.810" v="290" actId="1076"/>
          <ac:spMkLst>
            <pc:docMk/>
            <pc:sldMk cId="4219544420" sldId="360"/>
            <ac:spMk id="9" creationId="{0F687BDC-790C-1E5C-8D26-B0E876C9907C}"/>
          </ac:spMkLst>
        </pc:spChg>
        <pc:spChg chg="add mod">
          <ac:chgData name="蕭兆翔" userId="c09afb0b-60c9-45d8-81f2-4d7aa859f4bf" providerId="ADAL" clId="{4854481A-8E19-4E2D-80D3-255FC4688919}" dt="2024-09-29T08:31:20.810" v="290" actId="1076"/>
          <ac:spMkLst>
            <pc:docMk/>
            <pc:sldMk cId="4219544420" sldId="360"/>
            <ac:spMk id="10" creationId="{37EEC967-1275-0E31-27F0-CA267966E2DA}"/>
          </ac:spMkLst>
        </pc:spChg>
        <pc:spChg chg="add mod">
          <ac:chgData name="蕭兆翔" userId="c09afb0b-60c9-45d8-81f2-4d7aa859f4bf" providerId="ADAL" clId="{4854481A-8E19-4E2D-80D3-255FC4688919}" dt="2024-09-29T08:31:20.810" v="290" actId="1076"/>
          <ac:spMkLst>
            <pc:docMk/>
            <pc:sldMk cId="4219544420" sldId="360"/>
            <ac:spMk id="11" creationId="{C76B0BB2-F187-5A7D-B63A-13BFD0D6CC25}"/>
          </ac:spMkLst>
        </pc:spChg>
        <pc:spChg chg="add mod">
          <ac:chgData name="蕭兆翔" userId="c09afb0b-60c9-45d8-81f2-4d7aa859f4bf" providerId="ADAL" clId="{4854481A-8E19-4E2D-80D3-255FC4688919}" dt="2024-09-29T08:33:52.442" v="322" actId="20577"/>
          <ac:spMkLst>
            <pc:docMk/>
            <pc:sldMk cId="4219544420" sldId="360"/>
            <ac:spMk id="13" creationId="{F8021694-F39C-55CE-7732-EB429F2FEE40}"/>
          </ac:spMkLst>
        </pc:spChg>
        <pc:spChg chg="add mod">
          <ac:chgData name="蕭兆翔" userId="c09afb0b-60c9-45d8-81f2-4d7aa859f4bf" providerId="ADAL" clId="{4854481A-8E19-4E2D-80D3-255FC4688919}" dt="2024-09-29T08:32:04.463" v="296"/>
          <ac:spMkLst>
            <pc:docMk/>
            <pc:sldMk cId="4219544420" sldId="360"/>
            <ac:spMk id="14" creationId="{B64A84D9-3EAD-4E3C-36C7-1D5A4D4A30D8}"/>
          </ac:spMkLst>
        </pc:spChg>
        <pc:spChg chg="add mod">
          <ac:chgData name="蕭兆翔" userId="c09afb0b-60c9-45d8-81f2-4d7aa859f4bf" providerId="ADAL" clId="{4854481A-8E19-4E2D-80D3-255FC4688919}" dt="2024-09-29T08:33:34.557" v="316" actId="1076"/>
          <ac:spMkLst>
            <pc:docMk/>
            <pc:sldMk cId="4219544420" sldId="360"/>
            <ac:spMk id="16" creationId="{7BEF5DA7-C15A-3D58-994D-C0D1C012198A}"/>
          </ac:spMkLst>
        </pc:spChg>
      </pc:sldChg>
      <pc:sldChg chg="addSp modSp new mod">
        <pc:chgData name="蕭兆翔" userId="c09afb0b-60c9-45d8-81f2-4d7aa859f4bf" providerId="ADAL" clId="{4854481A-8E19-4E2D-80D3-255FC4688919}" dt="2024-09-30T04:48:32.085" v="1321" actId="2711"/>
        <pc:sldMkLst>
          <pc:docMk/>
          <pc:sldMk cId="2284715516" sldId="361"/>
        </pc:sldMkLst>
        <pc:spChg chg="add mod">
          <ac:chgData name="蕭兆翔" userId="c09afb0b-60c9-45d8-81f2-4d7aa859f4bf" providerId="ADAL" clId="{4854481A-8E19-4E2D-80D3-255FC4688919}" dt="2024-09-30T04:48:32.085" v="1321" actId="2711"/>
          <ac:spMkLst>
            <pc:docMk/>
            <pc:sldMk cId="2284715516" sldId="361"/>
            <ac:spMk id="3" creationId="{FCA77387-BDC0-D921-2DC6-8C75B91FE2C4}"/>
          </ac:spMkLst>
        </pc:spChg>
      </pc:sldChg>
      <pc:sldChg chg="addSp delSp modSp add mod ord">
        <pc:chgData name="蕭兆翔" userId="c09afb0b-60c9-45d8-81f2-4d7aa859f4bf" providerId="ADAL" clId="{4854481A-8E19-4E2D-80D3-255FC4688919}" dt="2024-09-30T15:18:13.509" v="3462" actId="1076"/>
        <pc:sldMkLst>
          <pc:docMk/>
          <pc:sldMk cId="1018052094" sldId="362"/>
        </pc:sldMkLst>
        <pc:spChg chg="mod">
          <ac:chgData name="蕭兆翔" userId="c09afb0b-60c9-45d8-81f2-4d7aa859f4bf" providerId="ADAL" clId="{4854481A-8E19-4E2D-80D3-255FC4688919}" dt="2024-09-30T12:28:59.596" v="1726" actId="20577"/>
          <ac:spMkLst>
            <pc:docMk/>
            <pc:sldMk cId="1018052094" sldId="362"/>
            <ac:spMk id="3" creationId="{299675A4-9CAC-F9C5-39CA-B8247E6BB528}"/>
          </ac:spMkLst>
        </pc:spChg>
        <pc:spChg chg="add mod">
          <ac:chgData name="蕭兆翔" userId="c09afb0b-60c9-45d8-81f2-4d7aa859f4bf" providerId="ADAL" clId="{4854481A-8E19-4E2D-80D3-255FC4688919}" dt="2024-09-30T15:15:32.826" v="3445" actId="1076"/>
          <ac:spMkLst>
            <pc:docMk/>
            <pc:sldMk cId="1018052094" sldId="362"/>
            <ac:spMk id="5" creationId="{33C2B80A-2A09-28C7-DD12-DE592BFCBB45}"/>
          </ac:spMkLst>
        </pc:spChg>
        <pc:spChg chg="add mod">
          <ac:chgData name="蕭兆翔" userId="c09afb0b-60c9-45d8-81f2-4d7aa859f4bf" providerId="ADAL" clId="{4854481A-8E19-4E2D-80D3-255FC4688919}" dt="2024-09-30T15:18:13.509" v="3462" actId="1076"/>
          <ac:spMkLst>
            <pc:docMk/>
            <pc:sldMk cId="1018052094" sldId="362"/>
            <ac:spMk id="6" creationId="{548F086B-0EDB-5A41-E296-23844AF786A3}"/>
          </ac:spMkLst>
        </pc:spChg>
        <pc:picChg chg="mod">
          <ac:chgData name="蕭兆翔" userId="c09afb0b-60c9-45d8-81f2-4d7aa859f4bf" providerId="ADAL" clId="{4854481A-8E19-4E2D-80D3-255FC4688919}" dt="2024-09-30T15:18:10.110" v="3461" actId="1076"/>
          <ac:picMkLst>
            <pc:docMk/>
            <pc:sldMk cId="1018052094" sldId="362"/>
            <ac:picMk id="4" creationId="{5ABEA925-7E96-D5ED-B5B5-18186F993C48}"/>
          </ac:picMkLst>
        </pc:picChg>
        <pc:picChg chg="mod">
          <ac:chgData name="蕭兆翔" userId="c09afb0b-60c9-45d8-81f2-4d7aa859f4bf" providerId="ADAL" clId="{4854481A-8E19-4E2D-80D3-255FC4688919}" dt="2024-09-30T15:18:10.110" v="3461" actId="1076"/>
          <ac:picMkLst>
            <pc:docMk/>
            <pc:sldMk cId="1018052094" sldId="362"/>
            <ac:picMk id="2050" creationId="{00000000-0000-0000-0000-000000000000}"/>
          </ac:picMkLst>
        </pc:picChg>
        <pc:picChg chg="del mod">
          <ac:chgData name="蕭兆翔" userId="c09afb0b-60c9-45d8-81f2-4d7aa859f4bf" providerId="ADAL" clId="{4854481A-8E19-4E2D-80D3-255FC4688919}" dt="2024-09-30T12:27:26.994" v="1603" actId="478"/>
          <ac:picMkLst>
            <pc:docMk/>
            <pc:sldMk cId="1018052094" sldId="362"/>
            <ac:picMk id="3074" creationId="{00000000-0000-0000-0000-000000000000}"/>
          </ac:picMkLst>
        </pc:picChg>
      </pc:sldChg>
      <pc:sldChg chg="addSp modSp new mod ord">
        <pc:chgData name="蕭兆翔" userId="c09afb0b-60c9-45d8-81f2-4d7aa859f4bf" providerId="ADAL" clId="{4854481A-8E19-4E2D-80D3-255FC4688919}" dt="2024-09-30T15:20:41.368" v="3481" actId="1076"/>
        <pc:sldMkLst>
          <pc:docMk/>
          <pc:sldMk cId="4024668312" sldId="363"/>
        </pc:sldMkLst>
        <pc:spChg chg="add mod">
          <ac:chgData name="蕭兆翔" userId="c09afb0b-60c9-45d8-81f2-4d7aa859f4bf" providerId="ADAL" clId="{4854481A-8E19-4E2D-80D3-255FC4688919}" dt="2024-09-30T12:37:17.974" v="1873"/>
          <ac:spMkLst>
            <pc:docMk/>
            <pc:sldMk cId="4024668312" sldId="363"/>
            <ac:spMk id="3" creationId="{1CAD8F1F-EDD8-3295-C3C3-045B1FAE57EE}"/>
          </ac:spMkLst>
        </pc:spChg>
        <pc:spChg chg="add mod">
          <ac:chgData name="蕭兆翔" userId="c09afb0b-60c9-45d8-81f2-4d7aa859f4bf" providerId="ADAL" clId="{4854481A-8E19-4E2D-80D3-255FC4688919}" dt="2024-09-30T12:37:29.494" v="1898" actId="20577"/>
          <ac:spMkLst>
            <pc:docMk/>
            <pc:sldMk cId="4024668312" sldId="363"/>
            <ac:spMk id="4" creationId="{E8507F08-EBA3-0730-362B-B1265A56B003}"/>
          </ac:spMkLst>
        </pc:spChg>
        <pc:spChg chg="add mod">
          <ac:chgData name="蕭兆翔" userId="c09afb0b-60c9-45d8-81f2-4d7aa859f4bf" providerId="ADAL" clId="{4854481A-8E19-4E2D-80D3-255FC4688919}" dt="2024-09-30T15:20:41.368" v="3481" actId="1076"/>
          <ac:spMkLst>
            <pc:docMk/>
            <pc:sldMk cId="4024668312" sldId="363"/>
            <ac:spMk id="6" creationId="{3C4C9254-C61A-63DA-EDB7-47AD6DA64D30}"/>
          </ac:spMkLst>
        </pc:spChg>
        <pc:spChg chg="add mod">
          <ac:chgData name="蕭兆翔" userId="c09afb0b-60c9-45d8-81f2-4d7aa859f4bf" providerId="ADAL" clId="{4854481A-8E19-4E2D-80D3-255FC4688919}" dt="2024-09-30T15:20:25.979" v="3477" actId="122"/>
          <ac:spMkLst>
            <pc:docMk/>
            <pc:sldMk cId="4024668312" sldId="363"/>
            <ac:spMk id="7" creationId="{122DC186-95C1-9049-FF56-4432AD5BFBC0}"/>
          </ac:spMkLst>
        </pc:spChg>
        <pc:picChg chg="add mod">
          <ac:chgData name="蕭兆翔" userId="c09afb0b-60c9-45d8-81f2-4d7aa859f4bf" providerId="ADAL" clId="{4854481A-8E19-4E2D-80D3-255FC4688919}" dt="2024-09-30T15:20:32.516" v="3478" actId="1076"/>
          <ac:picMkLst>
            <pc:docMk/>
            <pc:sldMk cId="4024668312" sldId="363"/>
            <ac:picMk id="5" creationId="{86F13660-D177-58BB-77E0-4F01243B7D06}"/>
          </ac:picMkLst>
        </pc:picChg>
      </pc:sldChg>
      <pc:sldChg chg="addSp modSp add mod">
        <pc:chgData name="蕭兆翔" userId="c09afb0b-60c9-45d8-81f2-4d7aa859f4bf" providerId="ADAL" clId="{4854481A-8E19-4E2D-80D3-255FC4688919}" dt="2024-09-30T15:19:48.403" v="3471" actId="207"/>
        <pc:sldMkLst>
          <pc:docMk/>
          <pc:sldMk cId="2336117568" sldId="364"/>
        </pc:sldMkLst>
        <pc:spChg chg="add mod">
          <ac:chgData name="蕭兆翔" userId="c09afb0b-60c9-45d8-81f2-4d7aa859f4bf" providerId="ADAL" clId="{4854481A-8E19-4E2D-80D3-255FC4688919}" dt="2024-09-30T12:37:50.769" v="1953" actId="20577"/>
          <ac:spMkLst>
            <pc:docMk/>
            <pc:sldMk cId="2336117568" sldId="364"/>
            <ac:spMk id="3" creationId="{F1F3489B-7352-BE91-2560-59A3482155EF}"/>
          </ac:spMkLst>
        </pc:spChg>
        <pc:spChg chg="add mod">
          <ac:chgData name="蕭兆翔" userId="c09afb0b-60c9-45d8-81f2-4d7aa859f4bf" providerId="ADAL" clId="{4854481A-8E19-4E2D-80D3-255FC4688919}" dt="2024-09-30T15:19:48.403" v="3471" actId="207"/>
          <ac:spMkLst>
            <pc:docMk/>
            <pc:sldMk cId="2336117568" sldId="364"/>
            <ac:spMk id="4" creationId="{D112100B-3C80-C096-DD5F-C23A663CAFC1}"/>
          </ac:spMkLst>
        </pc:spChg>
        <pc:spChg chg="add mod">
          <ac:chgData name="蕭兆翔" userId="c09afb0b-60c9-45d8-81f2-4d7aa859f4bf" providerId="ADAL" clId="{4854481A-8E19-4E2D-80D3-255FC4688919}" dt="2024-09-30T13:08:12.692" v="2145" actId="1076"/>
          <ac:spMkLst>
            <pc:docMk/>
            <pc:sldMk cId="2336117568" sldId="364"/>
            <ac:spMk id="5" creationId="{EF4C8393-9078-6EDA-CF43-97A55D3E90EF}"/>
          </ac:spMkLst>
        </pc:spChg>
        <pc:spChg chg="add mod">
          <ac:chgData name="蕭兆翔" userId="c09afb0b-60c9-45d8-81f2-4d7aa859f4bf" providerId="ADAL" clId="{4854481A-8E19-4E2D-80D3-255FC4688919}" dt="2024-09-30T13:19:01.914" v="2316" actId="1076"/>
          <ac:spMkLst>
            <pc:docMk/>
            <pc:sldMk cId="2336117568" sldId="364"/>
            <ac:spMk id="8" creationId="{09418E67-9B4F-9FC6-3AAC-885D791CD787}"/>
          </ac:spMkLst>
        </pc:spChg>
        <pc:spChg chg="add mod">
          <ac:chgData name="蕭兆翔" userId="c09afb0b-60c9-45d8-81f2-4d7aa859f4bf" providerId="ADAL" clId="{4854481A-8E19-4E2D-80D3-255FC4688919}" dt="2024-09-30T13:11:20.819" v="2238" actId="1076"/>
          <ac:spMkLst>
            <pc:docMk/>
            <pc:sldMk cId="2336117568" sldId="364"/>
            <ac:spMk id="9" creationId="{1345DEEF-E0B8-17F4-4913-D62FA35F4134}"/>
          </ac:spMkLst>
        </pc:spChg>
        <pc:spChg chg="add mod">
          <ac:chgData name="蕭兆翔" userId="c09afb0b-60c9-45d8-81f2-4d7aa859f4bf" providerId="ADAL" clId="{4854481A-8E19-4E2D-80D3-255FC4688919}" dt="2024-09-30T13:13:35.595" v="2264" actId="1076"/>
          <ac:spMkLst>
            <pc:docMk/>
            <pc:sldMk cId="2336117568" sldId="364"/>
            <ac:spMk id="10" creationId="{AE29D617-37AE-7D69-B20C-A7C352FACD78}"/>
          </ac:spMkLst>
        </pc:spChg>
        <pc:spChg chg="add mod">
          <ac:chgData name="蕭兆翔" userId="c09afb0b-60c9-45d8-81f2-4d7aa859f4bf" providerId="ADAL" clId="{4854481A-8E19-4E2D-80D3-255FC4688919}" dt="2024-09-30T13:13:43.628" v="2268" actId="1036"/>
          <ac:spMkLst>
            <pc:docMk/>
            <pc:sldMk cId="2336117568" sldId="364"/>
            <ac:spMk id="11" creationId="{00CD99D6-2583-8363-6720-149A623C73EB}"/>
          </ac:spMkLst>
        </pc:spChg>
        <pc:spChg chg="add mod">
          <ac:chgData name="蕭兆翔" userId="c09afb0b-60c9-45d8-81f2-4d7aa859f4bf" providerId="ADAL" clId="{4854481A-8E19-4E2D-80D3-255FC4688919}" dt="2024-09-30T15:18:39.469" v="3463" actId="207"/>
          <ac:spMkLst>
            <pc:docMk/>
            <pc:sldMk cId="2336117568" sldId="364"/>
            <ac:spMk id="12" creationId="{4C671D21-42A2-1170-0400-46F2CEE34745}"/>
          </ac:spMkLst>
        </pc:spChg>
        <pc:picChg chg="add mod">
          <ac:chgData name="蕭兆翔" userId="c09afb0b-60c9-45d8-81f2-4d7aa859f4bf" providerId="ADAL" clId="{4854481A-8E19-4E2D-80D3-255FC4688919}" dt="2024-09-30T13:11:14.099" v="2236" actId="1076"/>
          <ac:picMkLst>
            <pc:docMk/>
            <pc:sldMk cId="2336117568" sldId="364"/>
            <ac:picMk id="6" creationId="{EA7E9EB0-83F3-C280-744D-DEB1ED81568F}"/>
          </ac:picMkLst>
        </pc:picChg>
        <pc:picChg chg="add mod">
          <ac:chgData name="蕭兆翔" userId="c09afb0b-60c9-45d8-81f2-4d7aa859f4bf" providerId="ADAL" clId="{4854481A-8E19-4E2D-80D3-255FC4688919}" dt="2024-09-30T13:10:26.091" v="2168" actId="12789"/>
          <ac:picMkLst>
            <pc:docMk/>
            <pc:sldMk cId="2336117568" sldId="364"/>
            <ac:picMk id="7" creationId="{D48B5EF3-0968-7765-18DF-3FDE181D4100}"/>
          </ac:picMkLst>
        </pc:picChg>
      </pc:sldChg>
      <pc:sldChg chg="addSp delSp modSp add mod">
        <pc:chgData name="蕭兆翔" userId="c09afb0b-60c9-45d8-81f2-4d7aa859f4bf" providerId="ADAL" clId="{4854481A-8E19-4E2D-80D3-255FC4688919}" dt="2024-09-30T14:37:41.687" v="3075" actId="1076"/>
        <pc:sldMkLst>
          <pc:docMk/>
          <pc:sldMk cId="2686066825" sldId="365"/>
        </pc:sldMkLst>
        <pc:spChg chg="mod">
          <ac:chgData name="蕭兆翔" userId="c09afb0b-60c9-45d8-81f2-4d7aa859f4bf" providerId="ADAL" clId="{4854481A-8E19-4E2D-80D3-255FC4688919}" dt="2024-09-30T13:20:44.527" v="2335" actId="20577"/>
          <ac:spMkLst>
            <pc:docMk/>
            <pc:sldMk cId="2686066825" sldId="365"/>
            <ac:spMk id="3" creationId="{F1F3489B-7352-BE91-2560-59A3482155EF}"/>
          </ac:spMkLst>
        </pc:spChg>
        <pc:spChg chg="mod">
          <ac:chgData name="蕭兆翔" userId="c09afb0b-60c9-45d8-81f2-4d7aa859f4bf" providerId="ADAL" clId="{4854481A-8E19-4E2D-80D3-255FC4688919}" dt="2024-09-30T13:20:56.014" v="2365" actId="20577"/>
          <ac:spMkLst>
            <pc:docMk/>
            <pc:sldMk cId="2686066825" sldId="365"/>
            <ac:spMk id="4" creationId="{D112100B-3C80-C096-DD5F-C23A663CAFC1}"/>
          </ac:spMkLst>
        </pc:spChg>
        <pc:spChg chg="mod">
          <ac:chgData name="蕭兆翔" userId="c09afb0b-60c9-45d8-81f2-4d7aa859f4bf" providerId="ADAL" clId="{4854481A-8E19-4E2D-80D3-255FC4688919}" dt="2024-09-30T14:32:36.017" v="2861" actId="207"/>
          <ac:spMkLst>
            <pc:docMk/>
            <pc:sldMk cId="2686066825" sldId="365"/>
            <ac:spMk id="5" creationId="{EF4C8393-9078-6EDA-CF43-97A55D3E90EF}"/>
          </ac:spMkLst>
        </pc:spChg>
        <pc:spChg chg="del">
          <ac:chgData name="蕭兆翔" userId="c09afb0b-60c9-45d8-81f2-4d7aa859f4bf" providerId="ADAL" clId="{4854481A-8E19-4E2D-80D3-255FC4688919}" dt="2024-09-30T13:22:53.948" v="2468" actId="478"/>
          <ac:spMkLst>
            <pc:docMk/>
            <pc:sldMk cId="2686066825" sldId="365"/>
            <ac:spMk id="8" creationId="{09418E67-9B4F-9FC6-3AAC-885D791CD787}"/>
          </ac:spMkLst>
        </pc:spChg>
        <pc:spChg chg="del">
          <ac:chgData name="蕭兆翔" userId="c09afb0b-60c9-45d8-81f2-4d7aa859f4bf" providerId="ADAL" clId="{4854481A-8E19-4E2D-80D3-255FC4688919}" dt="2024-09-30T13:23:29.635" v="2586" actId="478"/>
          <ac:spMkLst>
            <pc:docMk/>
            <pc:sldMk cId="2686066825" sldId="365"/>
            <ac:spMk id="9" creationId="{1345DEEF-E0B8-17F4-4913-D62FA35F4134}"/>
          </ac:spMkLst>
        </pc:spChg>
        <pc:spChg chg="del">
          <ac:chgData name="蕭兆翔" userId="c09afb0b-60c9-45d8-81f2-4d7aa859f4bf" providerId="ADAL" clId="{4854481A-8E19-4E2D-80D3-255FC4688919}" dt="2024-09-30T13:22:57.671" v="2474" actId="478"/>
          <ac:spMkLst>
            <pc:docMk/>
            <pc:sldMk cId="2686066825" sldId="365"/>
            <ac:spMk id="10" creationId="{AE29D617-37AE-7D69-B20C-A7C352FACD78}"/>
          </ac:spMkLst>
        </pc:spChg>
        <pc:spChg chg="del mod">
          <ac:chgData name="蕭兆翔" userId="c09afb0b-60c9-45d8-81f2-4d7aa859f4bf" providerId="ADAL" clId="{4854481A-8E19-4E2D-80D3-255FC4688919}" dt="2024-09-30T13:22:55.901" v="2472" actId="478"/>
          <ac:spMkLst>
            <pc:docMk/>
            <pc:sldMk cId="2686066825" sldId="365"/>
            <ac:spMk id="11" creationId="{00CD99D6-2583-8363-6720-149A623C73EB}"/>
          </ac:spMkLst>
        </pc:spChg>
        <pc:spChg chg="del">
          <ac:chgData name="蕭兆翔" userId="c09afb0b-60c9-45d8-81f2-4d7aa859f4bf" providerId="ADAL" clId="{4854481A-8E19-4E2D-80D3-255FC4688919}" dt="2024-09-30T13:22:56.619" v="2473" actId="478"/>
          <ac:spMkLst>
            <pc:docMk/>
            <pc:sldMk cId="2686066825" sldId="365"/>
            <ac:spMk id="12" creationId="{4C671D21-42A2-1170-0400-46F2CEE34745}"/>
          </ac:spMkLst>
        </pc:spChg>
        <pc:spChg chg="add mod">
          <ac:chgData name="蕭兆翔" userId="c09afb0b-60c9-45d8-81f2-4d7aa859f4bf" providerId="ADAL" clId="{4854481A-8E19-4E2D-80D3-255FC4688919}" dt="2024-09-30T14:37:32.898" v="3072" actId="1076"/>
          <ac:spMkLst>
            <pc:docMk/>
            <pc:sldMk cId="2686066825" sldId="365"/>
            <ac:spMk id="13" creationId="{8A6C42E1-DDEA-3482-C9AC-DB3211D0EE31}"/>
          </ac:spMkLst>
        </pc:spChg>
        <pc:spChg chg="add mod">
          <ac:chgData name="蕭兆翔" userId="c09afb0b-60c9-45d8-81f2-4d7aa859f4bf" providerId="ADAL" clId="{4854481A-8E19-4E2D-80D3-255FC4688919}" dt="2024-09-30T14:37:41.687" v="3075" actId="1076"/>
          <ac:spMkLst>
            <pc:docMk/>
            <pc:sldMk cId="2686066825" sldId="365"/>
            <ac:spMk id="14" creationId="{1E87068A-77DF-FA12-EBFA-0348AAD2CD96}"/>
          </ac:spMkLst>
        </pc:spChg>
        <pc:spChg chg="add del mod">
          <ac:chgData name="蕭兆翔" userId="c09afb0b-60c9-45d8-81f2-4d7aa859f4bf" providerId="ADAL" clId="{4854481A-8E19-4E2D-80D3-255FC4688919}" dt="2024-09-30T14:37:12.293" v="3064" actId="478"/>
          <ac:spMkLst>
            <pc:docMk/>
            <pc:sldMk cId="2686066825" sldId="365"/>
            <ac:spMk id="16" creationId="{7B050F86-560E-530B-E994-48FC192E57E3}"/>
          </ac:spMkLst>
        </pc:spChg>
        <pc:spChg chg="add mod">
          <ac:chgData name="蕭兆翔" userId="c09afb0b-60c9-45d8-81f2-4d7aa859f4bf" providerId="ADAL" clId="{4854481A-8E19-4E2D-80D3-255FC4688919}" dt="2024-09-30T14:33:22.699" v="2878" actId="1076"/>
          <ac:spMkLst>
            <pc:docMk/>
            <pc:sldMk cId="2686066825" sldId="365"/>
            <ac:spMk id="17" creationId="{CBDAD920-3CC3-E989-75B5-F154D992EBAC}"/>
          </ac:spMkLst>
        </pc:spChg>
        <pc:picChg chg="del">
          <ac:chgData name="蕭兆翔" userId="c09afb0b-60c9-45d8-81f2-4d7aa859f4bf" providerId="ADAL" clId="{4854481A-8E19-4E2D-80D3-255FC4688919}" dt="2024-09-30T13:22:53.586" v="2467" actId="478"/>
          <ac:picMkLst>
            <pc:docMk/>
            <pc:sldMk cId="2686066825" sldId="365"/>
            <ac:picMk id="6" creationId="{EA7E9EB0-83F3-C280-744D-DEB1ED81568F}"/>
          </ac:picMkLst>
        </pc:picChg>
        <pc:picChg chg="del mod">
          <ac:chgData name="蕭兆翔" userId="c09afb0b-60c9-45d8-81f2-4d7aa859f4bf" providerId="ADAL" clId="{4854481A-8E19-4E2D-80D3-255FC4688919}" dt="2024-09-30T13:22:54.936" v="2470" actId="478"/>
          <ac:picMkLst>
            <pc:docMk/>
            <pc:sldMk cId="2686066825" sldId="365"/>
            <ac:picMk id="7" creationId="{D48B5EF3-0968-7765-18DF-3FDE181D4100}"/>
          </ac:picMkLst>
        </pc:picChg>
        <pc:picChg chg="add mod">
          <ac:chgData name="蕭兆翔" userId="c09afb0b-60c9-45d8-81f2-4d7aa859f4bf" providerId="ADAL" clId="{4854481A-8E19-4E2D-80D3-255FC4688919}" dt="2024-09-30T14:37:39.222" v="3074" actId="1076"/>
          <ac:picMkLst>
            <pc:docMk/>
            <pc:sldMk cId="2686066825" sldId="365"/>
            <ac:picMk id="15" creationId="{93C0222A-D671-13BE-A32D-EDA3C1DDA4E6}"/>
          </ac:picMkLst>
        </pc:picChg>
        <pc:picChg chg="add del mod">
          <ac:chgData name="蕭兆翔" userId="c09afb0b-60c9-45d8-81f2-4d7aa859f4bf" providerId="ADAL" clId="{4854481A-8E19-4E2D-80D3-255FC4688919}" dt="2024-09-30T14:33:31.490" v="2882" actId="478"/>
          <ac:picMkLst>
            <pc:docMk/>
            <pc:sldMk cId="2686066825" sldId="365"/>
            <ac:picMk id="18" creationId="{6D37C52A-EEAB-06DB-5594-3722F74B4D7C}"/>
          </ac:picMkLst>
        </pc:picChg>
        <pc:picChg chg="add mod">
          <ac:chgData name="蕭兆翔" userId="c09afb0b-60c9-45d8-81f2-4d7aa859f4bf" providerId="ADAL" clId="{4854481A-8E19-4E2D-80D3-255FC4688919}" dt="2024-09-30T14:33:33.984" v="2884" actId="1076"/>
          <ac:picMkLst>
            <pc:docMk/>
            <pc:sldMk cId="2686066825" sldId="365"/>
            <ac:picMk id="19" creationId="{862BD546-ADFC-4C21-46BD-5BFF8D81662E}"/>
          </ac:picMkLst>
        </pc:picChg>
      </pc:sldChg>
      <pc:sldChg chg="addSp delSp modSp add mod">
        <pc:chgData name="蕭兆翔" userId="c09afb0b-60c9-45d8-81f2-4d7aa859f4bf" providerId="ADAL" clId="{4854481A-8E19-4E2D-80D3-255FC4688919}" dt="2024-09-30T15:19:39.229" v="3469" actId="207"/>
        <pc:sldMkLst>
          <pc:docMk/>
          <pc:sldMk cId="640306451" sldId="366"/>
        </pc:sldMkLst>
        <pc:spChg chg="mod">
          <ac:chgData name="蕭兆翔" userId="c09afb0b-60c9-45d8-81f2-4d7aa859f4bf" providerId="ADAL" clId="{4854481A-8E19-4E2D-80D3-255FC4688919}" dt="2024-09-30T15:19:39.229" v="3469" actId="207"/>
          <ac:spMkLst>
            <pc:docMk/>
            <pc:sldMk cId="640306451" sldId="366"/>
            <ac:spMk id="4" creationId="{D112100B-3C80-C096-DD5F-C23A663CAFC1}"/>
          </ac:spMkLst>
        </pc:spChg>
        <pc:spChg chg="mod">
          <ac:chgData name="蕭兆翔" userId="c09afb0b-60c9-45d8-81f2-4d7aa859f4bf" providerId="ADAL" clId="{4854481A-8E19-4E2D-80D3-255FC4688919}" dt="2024-09-30T14:35:20.793" v="2983" actId="20577"/>
          <ac:spMkLst>
            <pc:docMk/>
            <pc:sldMk cId="640306451" sldId="366"/>
            <ac:spMk id="5" creationId="{EF4C8393-9078-6EDA-CF43-97A55D3E90EF}"/>
          </ac:spMkLst>
        </pc:spChg>
        <pc:spChg chg="add mod">
          <ac:chgData name="蕭兆翔" userId="c09afb0b-60c9-45d8-81f2-4d7aa859f4bf" providerId="ADAL" clId="{4854481A-8E19-4E2D-80D3-255FC4688919}" dt="2024-09-30T14:36:02.501" v="3008" actId="1076"/>
          <ac:spMkLst>
            <pc:docMk/>
            <pc:sldMk cId="640306451" sldId="366"/>
            <ac:spMk id="7" creationId="{5E8764B9-4ACC-57A4-ED33-EF9414562EB5}"/>
          </ac:spMkLst>
        </pc:spChg>
        <pc:spChg chg="add mod">
          <ac:chgData name="蕭兆翔" userId="c09afb0b-60c9-45d8-81f2-4d7aa859f4bf" providerId="ADAL" clId="{4854481A-8E19-4E2D-80D3-255FC4688919}" dt="2024-09-30T14:37:03.448" v="3060" actId="1076"/>
          <ac:spMkLst>
            <pc:docMk/>
            <pc:sldMk cId="640306451" sldId="366"/>
            <ac:spMk id="8" creationId="{70718C92-743A-1A53-D3B8-BE7E8548BFDA}"/>
          </ac:spMkLst>
        </pc:spChg>
        <pc:spChg chg="add mod">
          <ac:chgData name="蕭兆翔" userId="c09afb0b-60c9-45d8-81f2-4d7aa859f4bf" providerId="ADAL" clId="{4854481A-8E19-4E2D-80D3-255FC4688919}" dt="2024-09-30T14:36:07.901" v="3009" actId="1076"/>
          <ac:spMkLst>
            <pc:docMk/>
            <pc:sldMk cId="640306451" sldId="366"/>
            <ac:spMk id="9" creationId="{283BA020-6687-7840-9D9B-C112393A9430}"/>
          </ac:spMkLst>
        </pc:spChg>
        <pc:spChg chg="add mod">
          <ac:chgData name="蕭兆翔" userId="c09afb0b-60c9-45d8-81f2-4d7aa859f4bf" providerId="ADAL" clId="{4854481A-8E19-4E2D-80D3-255FC4688919}" dt="2024-09-30T14:36:14.729" v="3014" actId="1076"/>
          <ac:spMkLst>
            <pc:docMk/>
            <pc:sldMk cId="640306451" sldId="366"/>
            <ac:spMk id="10" creationId="{E5B6E3BC-86EE-F438-FCCA-A07E82702D5B}"/>
          </ac:spMkLst>
        </pc:spChg>
        <pc:spChg chg="add mod">
          <ac:chgData name="蕭兆翔" userId="c09afb0b-60c9-45d8-81f2-4d7aa859f4bf" providerId="ADAL" clId="{4854481A-8E19-4E2D-80D3-255FC4688919}" dt="2024-09-30T15:18:47.246" v="3464" actId="207"/>
          <ac:spMkLst>
            <pc:docMk/>
            <pc:sldMk cId="640306451" sldId="366"/>
            <ac:spMk id="11" creationId="{679426E6-7FA9-C464-93AE-270EFA415C89}"/>
          </ac:spMkLst>
        </pc:spChg>
        <pc:spChg chg="del">
          <ac:chgData name="蕭兆翔" userId="c09afb0b-60c9-45d8-81f2-4d7aa859f4bf" providerId="ADAL" clId="{4854481A-8E19-4E2D-80D3-255FC4688919}" dt="2024-09-30T14:32:52.064" v="2867" actId="478"/>
          <ac:spMkLst>
            <pc:docMk/>
            <pc:sldMk cId="640306451" sldId="366"/>
            <ac:spMk id="13" creationId="{8A6C42E1-DDEA-3482-C9AC-DB3211D0EE31}"/>
          </ac:spMkLst>
        </pc:spChg>
        <pc:spChg chg="del">
          <ac:chgData name="蕭兆翔" userId="c09afb0b-60c9-45d8-81f2-4d7aa859f4bf" providerId="ADAL" clId="{4854481A-8E19-4E2D-80D3-255FC4688919}" dt="2024-09-30T14:32:49.517" v="2864" actId="478"/>
          <ac:spMkLst>
            <pc:docMk/>
            <pc:sldMk cId="640306451" sldId="366"/>
            <ac:spMk id="14" creationId="{1E87068A-77DF-FA12-EBFA-0348AAD2CD96}"/>
          </ac:spMkLst>
        </pc:spChg>
        <pc:spChg chg="del">
          <ac:chgData name="蕭兆翔" userId="c09afb0b-60c9-45d8-81f2-4d7aa859f4bf" providerId="ADAL" clId="{4854481A-8E19-4E2D-80D3-255FC4688919}" dt="2024-09-30T14:32:50.374" v="2865" actId="478"/>
          <ac:spMkLst>
            <pc:docMk/>
            <pc:sldMk cId="640306451" sldId="366"/>
            <ac:spMk id="16" creationId="{7B050F86-560E-530B-E994-48FC192E57E3}"/>
          </ac:spMkLst>
        </pc:spChg>
        <pc:spChg chg="del">
          <ac:chgData name="蕭兆翔" userId="c09afb0b-60c9-45d8-81f2-4d7aa859f4bf" providerId="ADAL" clId="{4854481A-8E19-4E2D-80D3-255FC4688919}" dt="2024-09-30T14:33:41.773" v="2889" actId="478"/>
          <ac:spMkLst>
            <pc:docMk/>
            <pc:sldMk cId="640306451" sldId="366"/>
            <ac:spMk id="17" creationId="{CBDAD920-3CC3-E989-75B5-F154D992EBAC}"/>
          </ac:spMkLst>
        </pc:spChg>
        <pc:picChg chg="add mod">
          <ac:chgData name="蕭兆翔" userId="c09afb0b-60c9-45d8-81f2-4d7aa859f4bf" providerId="ADAL" clId="{4854481A-8E19-4E2D-80D3-255FC4688919}" dt="2024-09-30T14:35:32.146" v="2987" actId="1076"/>
          <ac:picMkLst>
            <pc:docMk/>
            <pc:sldMk cId="640306451" sldId="366"/>
            <ac:picMk id="6" creationId="{319FD3E6-0C54-1C23-DBE1-131831F45D82}"/>
          </ac:picMkLst>
        </pc:picChg>
        <pc:picChg chg="del">
          <ac:chgData name="蕭兆翔" userId="c09afb0b-60c9-45d8-81f2-4d7aa859f4bf" providerId="ADAL" clId="{4854481A-8E19-4E2D-80D3-255FC4688919}" dt="2024-09-30T14:32:50.891" v="2866" actId="478"/>
          <ac:picMkLst>
            <pc:docMk/>
            <pc:sldMk cId="640306451" sldId="366"/>
            <ac:picMk id="15" creationId="{93C0222A-D671-13BE-A32D-EDA3C1DDA4E6}"/>
          </ac:picMkLst>
        </pc:picChg>
        <pc:picChg chg="mod">
          <ac:chgData name="蕭兆翔" userId="c09afb0b-60c9-45d8-81f2-4d7aa859f4bf" providerId="ADAL" clId="{4854481A-8E19-4E2D-80D3-255FC4688919}" dt="2024-09-30T14:37:59.437" v="3076" actId="1076"/>
          <ac:picMkLst>
            <pc:docMk/>
            <pc:sldMk cId="640306451" sldId="366"/>
            <ac:picMk id="18" creationId="{6D37C52A-EEAB-06DB-5594-3722F74B4D7C}"/>
          </ac:picMkLst>
        </pc:picChg>
        <pc:picChg chg="mod">
          <ac:chgData name="蕭兆翔" userId="c09afb0b-60c9-45d8-81f2-4d7aa859f4bf" providerId="ADAL" clId="{4854481A-8E19-4E2D-80D3-255FC4688919}" dt="2024-09-30T14:36:12.575" v="3013" actId="1076"/>
          <ac:picMkLst>
            <pc:docMk/>
            <pc:sldMk cId="640306451" sldId="366"/>
            <ac:picMk id="19" creationId="{862BD546-ADFC-4C21-46BD-5BFF8D81662E}"/>
          </ac:picMkLst>
        </pc:picChg>
      </pc:sldChg>
      <pc:sldChg chg="addSp delSp modSp add mod">
        <pc:chgData name="蕭兆翔" userId="c09afb0b-60c9-45d8-81f2-4d7aa859f4bf" providerId="ADAL" clId="{4854481A-8E19-4E2D-80D3-255FC4688919}" dt="2024-09-30T15:03:08.156" v="3186" actId="1076"/>
        <pc:sldMkLst>
          <pc:docMk/>
          <pc:sldMk cId="1058709481" sldId="367"/>
        </pc:sldMkLst>
        <pc:spChg chg="del">
          <ac:chgData name="蕭兆翔" userId="c09afb0b-60c9-45d8-81f2-4d7aa859f4bf" providerId="ADAL" clId="{4854481A-8E19-4E2D-80D3-255FC4688919}" dt="2024-09-30T15:00:41.588" v="3089" actId="478"/>
          <ac:spMkLst>
            <pc:docMk/>
            <pc:sldMk cId="1058709481" sldId="367"/>
            <ac:spMk id="5" creationId="{EF4C8393-9078-6EDA-CF43-97A55D3E90EF}"/>
          </ac:spMkLst>
        </pc:spChg>
        <pc:spChg chg="del">
          <ac:chgData name="蕭兆翔" userId="c09afb0b-60c9-45d8-81f2-4d7aa859f4bf" providerId="ADAL" clId="{4854481A-8E19-4E2D-80D3-255FC4688919}" dt="2024-09-30T14:58:43.982" v="3078" actId="478"/>
          <ac:spMkLst>
            <pc:docMk/>
            <pc:sldMk cId="1058709481" sldId="367"/>
            <ac:spMk id="7" creationId="{5E8764B9-4ACC-57A4-ED33-EF9414562EB5}"/>
          </ac:spMkLst>
        </pc:spChg>
        <pc:spChg chg="del">
          <ac:chgData name="蕭兆翔" userId="c09afb0b-60c9-45d8-81f2-4d7aa859f4bf" providerId="ADAL" clId="{4854481A-8E19-4E2D-80D3-255FC4688919}" dt="2024-09-30T14:59:53.344" v="3080" actId="478"/>
          <ac:spMkLst>
            <pc:docMk/>
            <pc:sldMk cId="1058709481" sldId="367"/>
            <ac:spMk id="8" creationId="{70718C92-743A-1A53-D3B8-BE7E8548BFDA}"/>
          </ac:spMkLst>
        </pc:spChg>
        <pc:spChg chg="mod">
          <ac:chgData name="蕭兆翔" userId="c09afb0b-60c9-45d8-81f2-4d7aa859f4bf" providerId="ADAL" clId="{4854481A-8E19-4E2D-80D3-255FC4688919}" dt="2024-09-30T15:01:18.488" v="3101" actId="1076"/>
          <ac:spMkLst>
            <pc:docMk/>
            <pc:sldMk cId="1058709481" sldId="367"/>
            <ac:spMk id="9" creationId="{283BA020-6687-7840-9D9B-C112393A9430}"/>
          </ac:spMkLst>
        </pc:spChg>
        <pc:spChg chg="mod">
          <ac:chgData name="蕭兆翔" userId="c09afb0b-60c9-45d8-81f2-4d7aa859f4bf" providerId="ADAL" clId="{4854481A-8E19-4E2D-80D3-255FC4688919}" dt="2024-09-30T15:01:18.488" v="3101" actId="1076"/>
          <ac:spMkLst>
            <pc:docMk/>
            <pc:sldMk cId="1058709481" sldId="367"/>
            <ac:spMk id="10" creationId="{E5B6E3BC-86EE-F438-FCCA-A07E82702D5B}"/>
          </ac:spMkLst>
        </pc:spChg>
        <pc:spChg chg="del">
          <ac:chgData name="蕭兆翔" userId="c09afb0b-60c9-45d8-81f2-4d7aa859f4bf" providerId="ADAL" clId="{4854481A-8E19-4E2D-80D3-255FC4688919}" dt="2024-09-30T14:58:45.767" v="3079" actId="478"/>
          <ac:spMkLst>
            <pc:docMk/>
            <pc:sldMk cId="1058709481" sldId="367"/>
            <ac:spMk id="11" creationId="{679426E6-7FA9-C464-93AE-270EFA415C89}"/>
          </ac:spMkLst>
        </pc:spChg>
        <pc:spChg chg="add mod">
          <ac:chgData name="蕭兆翔" userId="c09afb0b-60c9-45d8-81f2-4d7aa859f4bf" providerId="ADAL" clId="{4854481A-8E19-4E2D-80D3-255FC4688919}" dt="2024-09-30T15:02:44.558" v="3169" actId="1076"/>
          <ac:spMkLst>
            <pc:docMk/>
            <pc:sldMk cId="1058709481" sldId="367"/>
            <ac:spMk id="13" creationId="{4F3D0FF7-9253-171B-97FE-B4BC2D6C34F5}"/>
          </ac:spMkLst>
        </pc:spChg>
        <pc:spChg chg="add mod">
          <ac:chgData name="蕭兆翔" userId="c09afb0b-60c9-45d8-81f2-4d7aa859f4bf" providerId="ADAL" clId="{4854481A-8E19-4E2D-80D3-255FC4688919}" dt="2024-09-30T15:01:45.261" v="3112" actId="1076"/>
          <ac:spMkLst>
            <pc:docMk/>
            <pc:sldMk cId="1058709481" sldId="367"/>
            <ac:spMk id="15" creationId="{D9622D39-CC40-0727-E050-78F801DB7516}"/>
          </ac:spMkLst>
        </pc:spChg>
        <pc:spChg chg="add mod">
          <ac:chgData name="蕭兆翔" userId="c09afb0b-60c9-45d8-81f2-4d7aa859f4bf" providerId="ADAL" clId="{4854481A-8E19-4E2D-80D3-255FC4688919}" dt="2024-09-30T15:02:09.779" v="3133" actId="14100"/>
          <ac:spMkLst>
            <pc:docMk/>
            <pc:sldMk cId="1058709481" sldId="367"/>
            <ac:spMk id="16" creationId="{142FC473-7D73-2F2B-D0FD-6577E82263BF}"/>
          </ac:spMkLst>
        </pc:spChg>
        <pc:spChg chg="add mod">
          <ac:chgData name="蕭兆翔" userId="c09afb0b-60c9-45d8-81f2-4d7aa859f4bf" providerId="ADAL" clId="{4854481A-8E19-4E2D-80D3-255FC4688919}" dt="2024-09-30T15:03:08.156" v="3186" actId="1076"/>
          <ac:spMkLst>
            <pc:docMk/>
            <pc:sldMk cId="1058709481" sldId="367"/>
            <ac:spMk id="17" creationId="{6673780B-4E5E-045E-A8CA-7A2150BEB222}"/>
          </ac:spMkLst>
        </pc:spChg>
        <pc:picChg chg="mod">
          <ac:chgData name="蕭兆翔" userId="c09afb0b-60c9-45d8-81f2-4d7aa859f4bf" providerId="ADAL" clId="{4854481A-8E19-4E2D-80D3-255FC4688919}" dt="2024-09-30T15:01:18.488" v="3101" actId="1076"/>
          <ac:picMkLst>
            <pc:docMk/>
            <pc:sldMk cId="1058709481" sldId="367"/>
            <ac:picMk id="6" creationId="{319FD3E6-0C54-1C23-DBE1-131831F45D82}"/>
          </ac:picMkLst>
        </pc:picChg>
        <pc:picChg chg="del mod">
          <ac:chgData name="蕭兆翔" userId="c09afb0b-60c9-45d8-81f2-4d7aa859f4bf" providerId="ADAL" clId="{4854481A-8E19-4E2D-80D3-255FC4688919}" dt="2024-09-30T15:00:50.450" v="3091" actId="478"/>
          <ac:picMkLst>
            <pc:docMk/>
            <pc:sldMk cId="1058709481" sldId="367"/>
            <ac:picMk id="18" creationId="{6D37C52A-EEAB-06DB-5594-3722F74B4D7C}"/>
          </ac:picMkLst>
        </pc:picChg>
        <pc:picChg chg="mod">
          <ac:chgData name="蕭兆翔" userId="c09afb0b-60c9-45d8-81f2-4d7aa859f4bf" providerId="ADAL" clId="{4854481A-8E19-4E2D-80D3-255FC4688919}" dt="2024-09-30T15:01:18.488" v="3101" actId="1076"/>
          <ac:picMkLst>
            <pc:docMk/>
            <pc:sldMk cId="1058709481" sldId="367"/>
            <ac:picMk id="19" creationId="{862BD546-ADFC-4C21-46BD-5BFF8D81662E}"/>
          </ac:picMkLst>
        </pc:picChg>
        <pc:picChg chg="add mod">
          <ac:chgData name="蕭兆翔" userId="c09afb0b-60c9-45d8-81f2-4d7aa859f4bf" providerId="ADAL" clId="{4854481A-8E19-4E2D-80D3-255FC4688919}" dt="2024-09-30T15:01:07.701" v="3100" actId="1076"/>
          <ac:picMkLst>
            <pc:docMk/>
            <pc:sldMk cId="1058709481" sldId="367"/>
            <ac:picMk id="3074" creationId="{87234EC6-E15B-9D75-591F-3DC4012019ED}"/>
          </ac:picMkLst>
        </pc:picChg>
      </pc:sldChg>
      <pc:sldChg chg="addSp modSp new mod">
        <pc:chgData name="蕭兆翔" userId="c09afb0b-60c9-45d8-81f2-4d7aa859f4bf" providerId="ADAL" clId="{4854481A-8E19-4E2D-80D3-255FC4688919}" dt="2024-09-30T15:49:11.086" v="3941"/>
        <pc:sldMkLst>
          <pc:docMk/>
          <pc:sldMk cId="1642871989" sldId="368"/>
        </pc:sldMkLst>
        <pc:spChg chg="add mod">
          <ac:chgData name="蕭兆翔" userId="c09afb0b-60c9-45d8-81f2-4d7aa859f4bf" providerId="ADAL" clId="{4854481A-8E19-4E2D-80D3-255FC4688919}" dt="2024-09-30T15:42:21.543" v="3939" actId="20577"/>
          <ac:spMkLst>
            <pc:docMk/>
            <pc:sldMk cId="1642871989" sldId="368"/>
            <ac:spMk id="3" creationId="{63F4261D-EBAD-67A2-44A9-9A60F67F8018}"/>
          </ac:spMkLst>
        </pc:spChg>
        <pc:picChg chg="add mod">
          <ac:chgData name="蕭兆翔" userId="c09afb0b-60c9-45d8-81f2-4d7aa859f4bf" providerId="ADAL" clId="{4854481A-8E19-4E2D-80D3-255FC4688919}" dt="2024-09-30T15:49:11.086" v="3941"/>
          <ac:picMkLst>
            <pc:docMk/>
            <pc:sldMk cId="1642871989" sldId="368"/>
            <ac:picMk id="22530" creationId="{00000000-0000-0000-0000-000000000000}"/>
          </ac:picMkLst>
        </pc:picChg>
      </pc:sldChg>
      <pc:sldChg chg="addSp modSp new mod">
        <pc:chgData name="蕭兆翔" userId="c09afb0b-60c9-45d8-81f2-4d7aa859f4bf" providerId="ADAL" clId="{4854481A-8E19-4E2D-80D3-255FC4688919}" dt="2024-09-30T15:41:14.587" v="3935" actId="20577"/>
        <pc:sldMkLst>
          <pc:docMk/>
          <pc:sldMk cId="1816095620" sldId="369"/>
        </pc:sldMkLst>
        <pc:spChg chg="add mod">
          <ac:chgData name="蕭兆翔" userId="c09afb0b-60c9-45d8-81f2-4d7aa859f4bf" providerId="ADAL" clId="{4854481A-8E19-4E2D-80D3-255FC4688919}" dt="2024-09-30T15:41:14.587" v="3935" actId="20577"/>
          <ac:spMkLst>
            <pc:docMk/>
            <pc:sldMk cId="1816095620" sldId="369"/>
            <ac:spMk id="5" creationId="{FAA917EA-EFBD-6D96-D36C-D6682200CB7E}"/>
          </ac:spMkLst>
        </pc:spChg>
        <pc:picChg chg="add mod">
          <ac:chgData name="蕭兆翔" userId="c09afb0b-60c9-45d8-81f2-4d7aa859f4bf" providerId="ADAL" clId="{4854481A-8E19-4E2D-80D3-255FC4688919}" dt="2024-09-30T15:32:08.904" v="3662" actId="1076"/>
          <ac:picMkLst>
            <pc:docMk/>
            <pc:sldMk cId="1816095620" sldId="369"/>
            <ac:picMk id="3" creationId="{E302576B-B117-9014-3272-88F9C99E056D}"/>
          </ac:picMkLst>
        </pc:picChg>
        <pc:picChg chg="add mod">
          <ac:chgData name="蕭兆翔" userId="c09afb0b-60c9-45d8-81f2-4d7aa859f4bf" providerId="ADAL" clId="{4854481A-8E19-4E2D-80D3-255FC4688919}" dt="2024-09-30T15:32:11.396" v="3663" actId="1076"/>
          <ac:picMkLst>
            <pc:docMk/>
            <pc:sldMk cId="1816095620" sldId="369"/>
            <ac:picMk id="4" creationId="{163255AC-1E6B-6F83-5B8C-961B91BF1E7C}"/>
          </ac:picMkLst>
        </pc:picChg>
      </pc:sldChg>
      <pc:sldChg chg="addSp delSp modSp new mod">
        <pc:chgData name="蕭兆翔" userId="c09afb0b-60c9-45d8-81f2-4d7aa859f4bf" providerId="ADAL" clId="{4854481A-8E19-4E2D-80D3-255FC4688919}" dt="2024-09-30T15:40:37.906" v="3923" actId="1076"/>
        <pc:sldMkLst>
          <pc:docMk/>
          <pc:sldMk cId="2988881284" sldId="370"/>
        </pc:sldMkLst>
        <pc:spChg chg="add mod">
          <ac:chgData name="蕭兆翔" userId="c09afb0b-60c9-45d8-81f2-4d7aa859f4bf" providerId="ADAL" clId="{4854481A-8E19-4E2D-80D3-255FC4688919}" dt="2024-09-30T15:40:32.217" v="3920" actId="1076"/>
          <ac:spMkLst>
            <pc:docMk/>
            <pc:sldMk cId="2988881284" sldId="370"/>
            <ac:spMk id="4" creationId="{F32803AC-3F3B-44DE-CC2A-5C72154159B8}"/>
          </ac:spMkLst>
        </pc:spChg>
        <pc:spChg chg="add mod">
          <ac:chgData name="蕭兆翔" userId="c09afb0b-60c9-45d8-81f2-4d7aa859f4bf" providerId="ADAL" clId="{4854481A-8E19-4E2D-80D3-255FC4688919}" dt="2024-09-30T15:40:32.217" v="3920" actId="1076"/>
          <ac:spMkLst>
            <pc:docMk/>
            <pc:sldMk cId="2988881284" sldId="370"/>
            <ac:spMk id="5" creationId="{224614E7-0E80-0E55-8B99-47B991F8A436}"/>
          </ac:spMkLst>
        </pc:spChg>
        <pc:spChg chg="add mod">
          <ac:chgData name="蕭兆翔" userId="c09afb0b-60c9-45d8-81f2-4d7aa859f4bf" providerId="ADAL" clId="{4854481A-8E19-4E2D-80D3-255FC4688919}" dt="2024-09-30T15:40:32.217" v="3920" actId="1076"/>
          <ac:spMkLst>
            <pc:docMk/>
            <pc:sldMk cId="2988881284" sldId="370"/>
            <ac:spMk id="6" creationId="{A5FEEE19-0BA4-7CFF-0277-523E85F11DE4}"/>
          </ac:spMkLst>
        </pc:spChg>
        <pc:spChg chg="add mod">
          <ac:chgData name="蕭兆翔" userId="c09afb0b-60c9-45d8-81f2-4d7aa859f4bf" providerId="ADAL" clId="{4854481A-8E19-4E2D-80D3-255FC4688919}" dt="2024-09-30T15:36:51.223" v="3810" actId="20577"/>
          <ac:spMkLst>
            <pc:docMk/>
            <pc:sldMk cId="2988881284" sldId="370"/>
            <ac:spMk id="7" creationId="{B5D41868-1D19-BA54-74AD-2FDF55E9BEAA}"/>
          </ac:spMkLst>
        </pc:spChg>
        <pc:spChg chg="add del mod">
          <ac:chgData name="蕭兆翔" userId="c09afb0b-60c9-45d8-81f2-4d7aa859f4bf" providerId="ADAL" clId="{4854481A-8E19-4E2D-80D3-255FC4688919}" dt="2024-09-30T15:39:43.731" v="3907" actId="21"/>
          <ac:spMkLst>
            <pc:docMk/>
            <pc:sldMk cId="2988881284" sldId="370"/>
            <ac:spMk id="8" creationId="{FFB49D28-255A-6B89-5A50-D9177E465A7F}"/>
          </ac:spMkLst>
        </pc:spChg>
        <pc:spChg chg="add mod">
          <ac:chgData name="蕭兆翔" userId="c09afb0b-60c9-45d8-81f2-4d7aa859f4bf" providerId="ADAL" clId="{4854481A-8E19-4E2D-80D3-255FC4688919}" dt="2024-09-30T15:40:37.906" v="3923" actId="1076"/>
          <ac:spMkLst>
            <pc:docMk/>
            <pc:sldMk cId="2988881284" sldId="370"/>
            <ac:spMk id="11" creationId="{04998785-5AB9-4749-FD3D-AC593C23A3C8}"/>
          </ac:spMkLst>
        </pc:spChg>
        <pc:picChg chg="add mod">
          <ac:chgData name="蕭兆翔" userId="c09afb0b-60c9-45d8-81f2-4d7aa859f4bf" providerId="ADAL" clId="{4854481A-8E19-4E2D-80D3-255FC4688919}" dt="2024-09-30T15:40:32.217" v="3920" actId="1076"/>
          <ac:picMkLst>
            <pc:docMk/>
            <pc:sldMk cId="2988881284" sldId="370"/>
            <ac:picMk id="3" creationId="{35A9A9EE-0910-10B7-721E-0C24A20232AF}"/>
          </ac:picMkLst>
        </pc:picChg>
        <pc:picChg chg="add mod">
          <ac:chgData name="蕭兆翔" userId="c09afb0b-60c9-45d8-81f2-4d7aa859f4bf" providerId="ADAL" clId="{4854481A-8E19-4E2D-80D3-255FC4688919}" dt="2024-09-30T15:40:34.176" v="3922" actId="1076"/>
          <ac:picMkLst>
            <pc:docMk/>
            <pc:sldMk cId="2988881284" sldId="370"/>
            <ac:picMk id="9" creationId="{E0429AE1-15AE-99A1-8090-3CEAF7968EA8}"/>
          </ac:picMkLst>
        </pc:picChg>
      </pc:sldChg>
      <pc:sldChg chg="addSp delSp modSp mod">
        <pc:chgData name="蕭兆翔" userId="c09afb0b-60c9-45d8-81f2-4d7aa859f4bf" providerId="ADAL" clId="{4854481A-8E19-4E2D-80D3-255FC4688919}" dt="2024-10-06T07:46:41.232" v="3950" actId="478"/>
        <pc:sldMkLst>
          <pc:docMk/>
          <pc:sldMk cId="1265154145" sldId="374"/>
        </pc:sldMkLst>
        <pc:picChg chg="add del mod">
          <ac:chgData name="蕭兆翔" userId="c09afb0b-60c9-45d8-81f2-4d7aa859f4bf" providerId="ADAL" clId="{4854481A-8E19-4E2D-80D3-255FC4688919}" dt="2024-10-06T07:46:41.232" v="3950" actId="478"/>
          <ac:picMkLst>
            <pc:docMk/>
            <pc:sldMk cId="1265154145" sldId="374"/>
            <ac:picMk id="5" creationId="{0EFA34C7-AEEC-390C-1A52-5D3FF149862F}"/>
          </ac:picMkLst>
        </pc:picChg>
      </pc:sldChg>
      <pc:sldChg chg="addSp delSp modSp mod">
        <pc:chgData name="蕭兆翔" userId="c09afb0b-60c9-45d8-81f2-4d7aa859f4bf" providerId="ADAL" clId="{4854481A-8E19-4E2D-80D3-255FC4688919}" dt="2024-10-06T13:59:52.463" v="5886" actId="20577"/>
        <pc:sldMkLst>
          <pc:docMk/>
          <pc:sldMk cId="2273897021" sldId="380"/>
        </pc:sldMkLst>
        <pc:spChg chg="mod">
          <ac:chgData name="蕭兆翔" userId="c09afb0b-60c9-45d8-81f2-4d7aa859f4bf" providerId="ADAL" clId="{4854481A-8E19-4E2D-80D3-255FC4688919}" dt="2024-10-06T11:55:32.432" v="5071"/>
          <ac:spMkLst>
            <pc:docMk/>
            <pc:sldMk cId="2273897021" sldId="380"/>
            <ac:spMk id="3" creationId="{63F4261D-EBAD-67A2-44A9-9A60F67F8018}"/>
          </ac:spMkLst>
        </pc:spChg>
        <pc:spChg chg="mod">
          <ac:chgData name="蕭兆翔" userId="c09afb0b-60c9-45d8-81f2-4d7aa859f4bf" providerId="ADAL" clId="{4854481A-8E19-4E2D-80D3-255FC4688919}" dt="2024-10-06T11:55:16.942" v="5066" actId="207"/>
          <ac:spMkLst>
            <pc:docMk/>
            <pc:sldMk cId="2273897021" sldId="380"/>
            <ac:spMk id="8" creationId="{07D16096-E740-28FF-1D78-336DCD20E195}"/>
          </ac:spMkLst>
        </pc:spChg>
        <pc:spChg chg="del mod topLvl">
          <ac:chgData name="蕭兆翔" userId="c09afb0b-60c9-45d8-81f2-4d7aa859f4bf" providerId="ADAL" clId="{4854481A-8E19-4E2D-80D3-255FC4688919}" dt="2024-10-06T09:10:32.383" v="4530" actId="478"/>
          <ac:spMkLst>
            <pc:docMk/>
            <pc:sldMk cId="2273897021" sldId="380"/>
            <ac:spMk id="10" creationId="{1653AE02-0E29-1397-AAF8-07D3BAE763B9}"/>
          </ac:spMkLst>
        </pc:spChg>
        <pc:spChg chg="del mod topLvl">
          <ac:chgData name="蕭兆翔" userId="c09afb0b-60c9-45d8-81f2-4d7aa859f4bf" providerId="ADAL" clId="{4854481A-8E19-4E2D-80D3-255FC4688919}" dt="2024-10-06T09:10:32.383" v="4530" actId="478"/>
          <ac:spMkLst>
            <pc:docMk/>
            <pc:sldMk cId="2273897021" sldId="380"/>
            <ac:spMk id="11" creationId="{1845EEB6-79D6-A735-2797-CBE9FA87702C}"/>
          </ac:spMkLst>
        </pc:spChg>
        <pc:spChg chg="del mod topLvl">
          <ac:chgData name="蕭兆翔" userId="c09afb0b-60c9-45d8-81f2-4d7aa859f4bf" providerId="ADAL" clId="{4854481A-8E19-4E2D-80D3-255FC4688919}" dt="2024-10-06T09:10:32.383" v="4530" actId="478"/>
          <ac:spMkLst>
            <pc:docMk/>
            <pc:sldMk cId="2273897021" sldId="380"/>
            <ac:spMk id="12" creationId="{CF606B9C-08D7-9E8B-80D9-F0EAA7F78CE3}"/>
          </ac:spMkLst>
        </pc:spChg>
        <pc:spChg chg="del mod topLvl">
          <ac:chgData name="蕭兆翔" userId="c09afb0b-60c9-45d8-81f2-4d7aa859f4bf" providerId="ADAL" clId="{4854481A-8E19-4E2D-80D3-255FC4688919}" dt="2024-10-06T09:10:32.383" v="4530" actId="478"/>
          <ac:spMkLst>
            <pc:docMk/>
            <pc:sldMk cId="2273897021" sldId="380"/>
            <ac:spMk id="13" creationId="{088FC509-749E-E759-286D-284FD7ABCCB5}"/>
          </ac:spMkLst>
        </pc:spChg>
        <pc:spChg chg="del mod topLvl">
          <ac:chgData name="蕭兆翔" userId="c09afb0b-60c9-45d8-81f2-4d7aa859f4bf" providerId="ADAL" clId="{4854481A-8E19-4E2D-80D3-255FC4688919}" dt="2024-10-06T09:10:32.383" v="4530" actId="478"/>
          <ac:spMkLst>
            <pc:docMk/>
            <pc:sldMk cId="2273897021" sldId="380"/>
            <ac:spMk id="14" creationId="{7306B880-2FF7-8B99-2F3D-594F057E3859}"/>
          </ac:spMkLst>
        </pc:spChg>
        <pc:spChg chg="del mod topLvl">
          <ac:chgData name="蕭兆翔" userId="c09afb0b-60c9-45d8-81f2-4d7aa859f4bf" providerId="ADAL" clId="{4854481A-8E19-4E2D-80D3-255FC4688919}" dt="2024-10-06T09:10:32.383" v="4530" actId="478"/>
          <ac:spMkLst>
            <pc:docMk/>
            <pc:sldMk cId="2273897021" sldId="380"/>
            <ac:spMk id="15" creationId="{5225E7FF-E945-C615-28EB-7771A10B2001}"/>
          </ac:spMkLst>
        </pc:spChg>
        <pc:spChg chg="del mod topLvl">
          <ac:chgData name="蕭兆翔" userId="c09afb0b-60c9-45d8-81f2-4d7aa859f4bf" providerId="ADAL" clId="{4854481A-8E19-4E2D-80D3-255FC4688919}" dt="2024-10-06T09:10:33.801" v="4531" actId="478"/>
          <ac:spMkLst>
            <pc:docMk/>
            <pc:sldMk cId="2273897021" sldId="380"/>
            <ac:spMk id="22" creationId="{ACC9D118-6650-AFF3-C791-34A20DF4175C}"/>
          </ac:spMkLst>
        </pc:spChg>
        <pc:spChg chg="del mod topLvl">
          <ac:chgData name="蕭兆翔" userId="c09afb0b-60c9-45d8-81f2-4d7aa859f4bf" providerId="ADAL" clId="{4854481A-8E19-4E2D-80D3-255FC4688919}" dt="2024-10-06T09:11:02.429" v="4546" actId="478"/>
          <ac:spMkLst>
            <pc:docMk/>
            <pc:sldMk cId="2273897021" sldId="380"/>
            <ac:spMk id="23" creationId="{726DACBD-0E24-5C69-A162-AA6EE14283E7}"/>
          </ac:spMkLst>
        </pc:spChg>
        <pc:spChg chg="del mod topLvl">
          <ac:chgData name="蕭兆翔" userId="c09afb0b-60c9-45d8-81f2-4d7aa859f4bf" providerId="ADAL" clId="{4854481A-8E19-4E2D-80D3-255FC4688919}" dt="2024-10-06T09:11:02.429" v="4546" actId="478"/>
          <ac:spMkLst>
            <pc:docMk/>
            <pc:sldMk cId="2273897021" sldId="380"/>
            <ac:spMk id="24" creationId="{5437565B-1003-E0FA-48EC-4E62ADA52A52}"/>
          </ac:spMkLst>
        </pc:spChg>
        <pc:spChg chg="del mod topLvl">
          <ac:chgData name="蕭兆翔" userId="c09afb0b-60c9-45d8-81f2-4d7aa859f4bf" providerId="ADAL" clId="{4854481A-8E19-4E2D-80D3-255FC4688919}" dt="2024-10-06T09:11:02.429" v="4546" actId="478"/>
          <ac:spMkLst>
            <pc:docMk/>
            <pc:sldMk cId="2273897021" sldId="380"/>
            <ac:spMk id="25" creationId="{2CD63F66-227E-560B-4C1C-B2E1476E2F82}"/>
          </ac:spMkLst>
        </pc:spChg>
        <pc:spChg chg="del mod topLvl">
          <ac:chgData name="蕭兆翔" userId="c09afb0b-60c9-45d8-81f2-4d7aa859f4bf" providerId="ADAL" clId="{4854481A-8E19-4E2D-80D3-255FC4688919}" dt="2024-10-06T09:11:02.429" v="4546" actId="478"/>
          <ac:spMkLst>
            <pc:docMk/>
            <pc:sldMk cId="2273897021" sldId="380"/>
            <ac:spMk id="26" creationId="{4048FE1C-5CB8-DCF9-D9D9-FC31194F1A7B}"/>
          </ac:spMkLst>
        </pc:spChg>
        <pc:spChg chg="del mod topLvl">
          <ac:chgData name="蕭兆翔" userId="c09afb0b-60c9-45d8-81f2-4d7aa859f4bf" providerId="ADAL" clId="{4854481A-8E19-4E2D-80D3-255FC4688919}" dt="2024-10-06T09:11:02.429" v="4546" actId="478"/>
          <ac:spMkLst>
            <pc:docMk/>
            <pc:sldMk cId="2273897021" sldId="380"/>
            <ac:spMk id="27" creationId="{18B7FA9D-440B-1734-2807-B10472CAEE14}"/>
          </ac:spMkLst>
        </pc:spChg>
        <pc:spChg chg="del mod topLvl">
          <ac:chgData name="蕭兆翔" userId="c09afb0b-60c9-45d8-81f2-4d7aa859f4bf" providerId="ADAL" clId="{4854481A-8E19-4E2D-80D3-255FC4688919}" dt="2024-10-06T09:11:02.429" v="4546" actId="478"/>
          <ac:spMkLst>
            <pc:docMk/>
            <pc:sldMk cId="2273897021" sldId="380"/>
            <ac:spMk id="28" creationId="{14A1A21C-BD85-B464-B5E7-A3F93B4630A6}"/>
          </ac:spMkLst>
        </pc:spChg>
        <pc:spChg chg="mod topLvl">
          <ac:chgData name="蕭兆翔" userId="c09afb0b-60c9-45d8-81f2-4d7aa859f4bf" providerId="ADAL" clId="{4854481A-8E19-4E2D-80D3-255FC4688919}" dt="2024-10-06T13:59:52.463" v="5886" actId="20577"/>
          <ac:spMkLst>
            <pc:docMk/>
            <pc:sldMk cId="2273897021" sldId="380"/>
            <ac:spMk id="29" creationId="{11B5FED9-751A-E7ED-19AA-220318E3DA57}"/>
          </ac:spMkLst>
        </pc:spChg>
        <pc:spChg chg="add mod">
          <ac:chgData name="蕭兆翔" userId="c09afb0b-60c9-45d8-81f2-4d7aa859f4bf" providerId="ADAL" clId="{4854481A-8E19-4E2D-80D3-255FC4688919}" dt="2024-10-06T11:53:37.063" v="5055" actId="1076"/>
          <ac:spMkLst>
            <pc:docMk/>
            <pc:sldMk cId="2273897021" sldId="380"/>
            <ac:spMk id="33" creationId="{06041E48-F106-6F2C-5FAE-179F6A1D6E2A}"/>
          </ac:spMkLst>
        </pc:spChg>
        <pc:spChg chg="add del mod">
          <ac:chgData name="蕭兆翔" userId="c09afb0b-60c9-45d8-81f2-4d7aa859f4bf" providerId="ADAL" clId="{4854481A-8E19-4E2D-80D3-255FC4688919}" dt="2024-10-06T09:20:53.658" v="4658" actId="478"/>
          <ac:spMkLst>
            <pc:docMk/>
            <pc:sldMk cId="2273897021" sldId="380"/>
            <ac:spMk id="35" creationId="{F812FCF8-FA11-4D98-DC52-E3529C7F5754}"/>
          </ac:spMkLst>
        </pc:spChg>
        <pc:spChg chg="add mod">
          <ac:chgData name="蕭兆翔" userId="c09afb0b-60c9-45d8-81f2-4d7aa859f4bf" providerId="ADAL" clId="{4854481A-8E19-4E2D-80D3-255FC4688919}" dt="2024-10-06T13:59:48.529" v="5884" actId="20577"/>
          <ac:spMkLst>
            <pc:docMk/>
            <pc:sldMk cId="2273897021" sldId="380"/>
            <ac:spMk id="57" creationId="{F1C6FD4F-F5C4-60CF-7777-6CEB837531E6}"/>
          </ac:spMkLst>
        </pc:spChg>
        <pc:spChg chg="del mod topLvl">
          <ac:chgData name="蕭兆翔" userId="c09afb0b-60c9-45d8-81f2-4d7aa859f4bf" providerId="ADAL" clId="{4854481A-8E19-4E2D-80D3-255FC4688919}" dt="2024-10-06T09:31:46.132" v="4817" actId="478"/>
          <ac:spMkLst>
            <pc:docMk/>
            <pc:sldMk cId="2273897021" sldId="380"/>
            <ac:spMk id="59" creationId="{1D421B6B-72BF-79B4-6162-A082CD117442}"/>
          </ac:spMkLst>
        </pc:spChg>
        <pc:spChg chg="mod topLvl">
          <ac:chgData name="蕭兆翔" userId="c09afb0b-60c9-45d8-81f2-4d7aa859f4bf" providerId="ADAL" clId="{4854481A-8E19-4E2D-80D3-255FC4688919}" dt="2024-10-06T12:54:40.424" v="5132" actId="207"/>
          <ac:spMkLst>
            <pc:docMk/>
            <pc:sldMk cId="2273897021" sldId="380"/>
            <ac:spMk id="60" creationId="{8B69A067-13AE-C667-8FDE-4A5936DBE0DF}"/>
          </ac:spMkLst>
        </pc:spChg>
        <pc:spChg chg="add mod">
          <ac:chgData name="蕭兆翔" userId="c09afb0b-60c9-45d8-81f2-4d7aa859f4bf" providerId="ADAL" clId="{4854481A-8E19-4E2D-80D3-255FC4688919}" dt="2024-10-06T11:53:37.063" v="5055" actId="1076"/>
          <ac:spMkLst>
            <pc:docMk/>
            <pc:sldMk cId="2273897021" sldId="380"/>
            <ac:spMk id="62" creationId="{9323F0F0-6674-6807-9C38-67BFA11BBEC1}"/>
          </ac:spMkLst>
        </pc:spChg>
        <pc:grpChg chg="add del mod">
          <ac:chgData name="蕭兆翔" userId="c09afb0b-60c9-45d8-81f2-4d7aa859f4bf" providerId="ADAL" clId="{4854481A-8E19-4E2D-80D3-255FC4688919}" dt="2024-10-06T09:10:23.251" v="4527" actId="165"/>
          <ac:grpSpMkLst>
            <pc:docMk/>
            <pc:sldMk cId="2273897021" sldId="380"/>
            <ac:grpSpMk id="5" creationId="{063B5863-C0CE-C28A-5E97-C274811E087D}"/>
          </ac:grpSpMkLst>
        </pc:grpChg>
        <pc:grpChg chg="add del mod">
          <ac:chgData name="蕭兆翔" userId="c09afb0b-60c9-45d8-81f2-4d7aa859f4bf" providerId="ADAL" clId="{4854481A-8E19-4E2D-80D3-255FC4688919}" dt="2024-10-06T09:31:45.006" v="4816" actId="165"/>
          <ac:grpSpMkLst>
            <pc:docMk/>
            <pc:sldMk cId="2273897021" sldId="380"/>
            <ac:grpSpMk id="58" creationId="{83511894-5825-7DC9-2F08-9E8E312CF9DD}"/>
          </ac:grpSpMkLst>
        </pc:grpChg>
        <pc:picChg chg="add del mod">
          <ac:chgData name="蕭兆翔" userId="c09afb0b-60c9-45d8-81f2-4d7aa859f4bf" providerId="ADAL" clId="{4854481A-8E19-4E2D-80D3-255FC4688919}" dt="2024-10-06T09:09:35.603" v="4518" actId="478"/>
          <ac:picMkLst>
            <pc:docMk/>
            <pc:sldMk cId="2273897021" sldId="380"/>
            <ac:picMk id="4" creationId="{BCFF8542-27B1-43AD-DC0F-CFDE4CAE2FF0}"/>
          </ac:picMkLst>
        </pc:picChg>
        <pc:cxnChg chg="del mod topLvl">
          <ac:chgData name="蕭兆翔" userId="c09afb0b-60c9-45d8-81f2-4d7aa859f4bf" providerId="ADAL" clId="{4854481A-8E19-4E2D-80D3-255FC4688919}" dt="2024-10-06T09:10:32.383" v="4530" actId="478"/>
          <ac:cxnSpMkLst>
            <pc:docMk/>
            <pc:sldMk cId="2273897021" sldId="380"/>
            <ac:cxnSpMk id="6" creationId="{9808FC34-8ACE-F589-82E1-AB6BB4CBCE00}"/>
          </ac:cxnSpMkLst>
        </pc:cxnChg>
        <pc:cxnChg chg="mod topLvl">
          <ac:chgData name="蕭兆翔" userId="c09afb0b-60c9-45d8-81f2-4d7aa859f4bf" providerId="ADAL" clId="{4854481A-8E19-4E2D-80D3-255FC4688919}" dt="2024-10-06T11:53:37.063" v="5055" actId="1076"/>
          <ac:cxnSpMkLst>
            <pc:docMk/>
            <pc:sldMk cId="2273897021" sldId="380"/>
            <ac:cxnSpMk id="7" creationId="{345FAD2E-3674-6452-B052-D423B4B3FF91}"/>
          </ac:cxnSpMkLst>
        </pc:cxnChg>
        <pc:cxnChg chg="mod topLvl">
          <ac:chgData name="蕭兆翔" userId="c09afb0b-60c9-45d8-81f2-4d7aa859f4bf" providerId="ADAL" clId="{4854481A-8E19-4E2D-80D3-255FC4688919}" dt="2024-10-06T11:53:37.063" v="5055" actId="1076"/>
          <ac:cxnSpMkLst>
            <pc:docMk/>
            <pc:sldMk cId="2273897021" sldId="380"/>
            <ac:cxnSpMk id="9" creationId="{2006FEFD-DC79-8F19-BBEF-6E36D868A571}"/>
          </ac:cxnSpMkLst>
        </pc:cxnChg>
        <pc:cxnChg chg="mod topLvl">
          <ac:chgData name="蕭兆翔" userId="c09afb0b-60c9-45d8-81f2-4d7aa859f4bf" providerId="ADAL" clId="{4854481A-8E19-4E2D-80D3-255FC4688919}" dt="2024-10-06T11:53:37.063" v="5055" actId="1076"/>
          <ac:cxnSpMkLst>
            <pc:docMk/>
            <pc:sldMk cId="2273897021" sldId="380"/>
            <ac:cxnSpMk id="16" creationId="{43833CF6-45A3-5CE2-001E-C907270AEFF6}"/>
          </ac:cxnSpMkLst>
        </pc:cxnChg>
        <pc:cxnChg chg="mod topLvl">
          <ac:chgData name="蕭兆翔" userId="c09afb0b-60c9-45d8-81f2-4d7aa859f4bf" providerId="ADAL" clId="{4854481A-8E19-4E2D-80D3-255FC4688919}" dt="2024-10-06T11:53:37.063" v="5055" actId="1076"/>
          <ac:cxnSpMkLst>
            <pc:docMk/>
            <pc:sldMk cId="2273897021" sldId="380"/>
            <ac:cxnSpMk id="17" creationId="{36F0CD6E-9621-2C83-6744-35EBEFE45FE4}"/>
          </ac:cxnSpMkLst>
        </pc:cxnChg>
        <pc:cxnChg chg="mod topLvl">
          <ac:chgData name="蕭兆翔" userId="c09afb0b-60c9-45d8-81f2-4d7aa859f4bf" providerId="ADAL" clId="{4854481A-8E19-4E2D-80D3-255FC4688919}" dt="2024-10-06T11:53:37.063" v="5055" actId="1076"/>
          <ac:cxnSpMkLst>
            <pc:docMk/>
            <pc:sldMk cId="2273897021" sldId="380"/>
            <ac:cxnSpMk id="18" creationId="{C2613766-0E34-37E3-894D-F4168B11780B}"/>
          </ac:cxnSpMkLst>
        </pc:cxnChg>
        <pc:cxnChg chg="mod topLvl">
          <ac:chgData name="蕭兆翔" userId="c09afb0b-60c9-45d8-81f2-4d7aa859f4bf" providerId="ADAL" clId="{4854481A-8E19-4E2D-80D3-255FC4688919}" dt="2024-10-06T11:53:37.063" v="5055" actId="1076"/>
          <ac:cxnSpMkLst>
            <pc:docMk/>
            <pc:sldMk cId="2273897021" sldId="380"/>
            <ac:cxnSpMk id="19" creationId="{06BF3739-9081-C65A-11FA-D7C7C2D8B498}"/>
          </ac:cxnSpMkLst>
        </pc:cxnChg>
        <pc:cxnChg chg="mod topLvl">
          <ac:chgData name="蕭兆翔" userId="c09afb0b-60c9-45d8-81f2-4d7aa859f4bf" providerId="ADAL" clId="{4854481A-8E19-4E2D-80D3-255FC4688919}" dt="2024-10-06T11:53:37.063" v="5055" actId="1076"/>
          <ac:cxnSpMkLst>
            <pc:docMk/>
            <pc:sldMk cId="2273897021" sldId="380"/>
            <ac:cxnSpMk id="20" creationId="{8BE623A7-DABA-E062-C449-E73A41261587}"/>
          </ac:cxnSpMkLst>
        </pc:cxnChg>
        <pc:cxnChg chg="mod topLvl">
          <ac:chgData name="蕭兆翔" userId="c09afb0b-60c9-45d8-81f2-4d7aa859f4bf" providerId="ADAL" clId="{4854481A-8E19-4E2D-80D3-255FC4688919}" dt="2024-10-06T11:53:37.063" v="5055" actId="1076"/>
          <ac:cxnSpMkLst>
            <pc:docMk/>
            <pc:sldMk cId="2273897021" sldId="380"/>
            <ac:cxnSpMk id="21" creationId="{6EAFFF73-7F3A-DB5E-6177-60FC4B426D32}"/>
          </ac:cxnSpMkLst>
        </pc:cxnChg>
        <pc:cxnChg chg="add mod">
          <ac:chgData name="蕭兆翔" userId="c09afb0b-60c9-45d8-81f2-4d7aa859f4bf" providerId="ADAL" clId="{4854481A-8E19-4E2D-80D3-255FC4688919}" dt="2024-10-06T11:53:37.063" v="5055" actId="1076"/>
          <ac:cxnSpMkLst>
            <pc:docMk/>
            <pc:sldMk cId="2273897021" sldId="380"/>
            <ac:cxnSpMk id="30" creationId="{D1BE6208-B1EA-A50A-142F-B5A43C4D216F}"/>
          </ac:cxnSpMkLst>
        </pc:cxnChg>
        <pc:cxnChg chg="add mod">
          <ac:chgData name="蕭兆翔" userId="c09afb0b-60c9-45d8-81f2-4d7aa859f4bf" providerId="ADAL" clId="{4854481A-8E19-4E2D-80D3-255FC4688919}" dt="2024-10-06T11:53:37.063" v="5055" actId="1076"/>
          <ac:cxnSpMkLst>
            <pc:docMk/>
            <pc:sldMk cId="2273897021" sldId="380"/>
            <ac:cxnSpMk id="31" creationId="{D3F96F80-0F69-1CD0-6BB9-71EBF8FAE4C8}"/>
          </ac:cxnSpMkLst>
        </pc:cxnChg>
        <pc:cxnChg chg="add del mod">
          <ac:chgData name="蕭兆翔" userId="c09afb0b-60c9-45d8-81f2-4d7aa859f4bf" providerId="ADAL" clId="{4854481A-8E19-4E2D-80D3-255FC4688919}" dt="2024-10-06T09:20:45.243" v="4655" actId="478"/>
          <ac:cxnSpMkLst>
            <pc:docMk/>
            <pc:sldMk cId="2273897021" sldId="380"/>
            <ac:cxnSpMk id="37" creationId="{54699FEC-72C8-3439-F35C-07B55B96E922}"/>
          </ac:cxnSpMkLst>
        </pc:cxnChg>
        <pc:cxnChg chg="add del mod">
          <ac:chgData name="蕭兆翔" userId="c09afb0b-60c9-45d8-81f2-4d7aa859f4bf" providerId="ADAL" clId="{4854481A-8E19-4E2D-80D3-255FC4688919}" dt="2024-10-06T09:20:45.762" v="4656" actId="478"/>
          <ac:cxnSpMkLst>
            <pc:docMk/>
            <pc:sldMk cId="2273897021" sldId="380"/>
            <ac:cxnSpMk id="38" creationId="{7B0DA848-1E56-2CAC-CE8E-C7681E97372A}"/>
          </ac:cxnSpMkLst>
        </pc:cxnChg>
        <pc:cxnChg chg="add del mod">
          <ac:chgData name="蕭兆翔" userId="c09afb0b-60c9-45d8-81f2-4d7aa859f4bf" providerId="ADAL" clId="{4854481A-8E19-4E2D-80D3-255FC4688919}" dt="2024-10-06T09:20:46.566" v="4657" actId="478"/>
          <ac:cxnSpMkLst>
            <pc:docMk/>
            <pc:sldMk cId="2273897021" sldId="380"/>
            <ac:cxnSpMk id="39" creationId="{18F3730D-D372-6436-99B8-716E158173B1}"/>
          </ac:cxnSpMkLst>
        </pc:cxnChg>
      </pc:sldChg>
      <pc:sldChg chg="addSp delSp modSp add mod">
        <pc:chgData name="蕭兆翔" userId="c09afb0b-60c9-45d8-81f2-4d7aa859f4bf" providerId="ADAL" clId="{4854481A-8E19-4E2D-80D3-255FC4688919}" dt="2024-10-06T09:05:18.593" v="4513" actId="207"/>
        <pc:sldMkLst>
          <pc:docMk/>
          <pc:sldMk cId="3691802625" sldId="381"/>
        </pc:sldMkLst>
        <pc:spChg chg="mod">
          <ac:chgData name="蕭兆翔" userId="c09afb0b-60c9-45d8-81f2-4d7aa859f4bf" providerId="ADAL" clId="{4854481A-8E19-4E2D-80D3-255FC4688919}" dt="2024-10-06T08:54:01.171" v="4313" actId="1076"/>
          <ac:spMkLst>
            <pc:docMk/>
            <pc:sldMk cId="3691802625" sldId="381"/>
            <ac:spMk id="2" creationId="{AB8DF411-C442-B3E9-A1CB-A4CAF1581E7A}"/>
          </ac:spMkLst>
        </pc:spChg>
        <pc:spChg chg="mod">
          <ac:chgData name="蕭兆翔" userId="c09afb0b-60c9-45d8-81f2-4d7aa859f4bf" providerId="ADAL" clId="{4854481A-8E19-4E2D-80D3-255FC4688919}" dt="2024-10-06T08:38:50.756" v="3989" actId="20577"/>
          <ac:spMkLst>
            <pc:docMk/>
            <pc:sldMk cId="3691802625" sldId="381"/>
            <ac:spMk id="3" creationId="{63F4261D-EBAD-67A2-44A9-9A60F67F8018}"/>
          </ac:spMkLst>
        </pc:spChg>
        <pc:spChg chg="add mod">
          <ac:chgData name="蕭兆翔" userId="c09afb0b-60c9-45d8-81f2-4d7aa859f4bf" providerId="ADAL" clId="{4854481A-8E19-4E2D-80D3-255FC4688919}" dt="2024-10-06T09:05:13.973" v="4512" actId="207"/>
          <ac:spMkLst>
            <pc:docMk/>
            <pc:sldMk cId="3691802625" sldId="381"/>
            <ac:spMk id="4" creationId="{F56BAD38-545A-276E-111A-2FA47729DC8F}"/>
          </ac:spMkLst>
        </pc:spChg>
        <pc:spChg chg="mod">
          <ac:chgData name="蕭兆翔" userId="c09afb0b-60c9-45d8-81f2-4d7aa859f4bf" providerId="ADAL" clId="{4854481A-8E19-4E2D-80D3-255FC4688919}" dt="2024-10-06T08:45:40.687" v="4176" actId="1076"/>
          <ac:spMkLst>
            <pc:docMk/>
            <pc:sldMk cId="3691802625" sldId="381"/>
            <ac:spMk id="5" creationId="{285F1F6A-A6B9-1DDE-5F10-4D672A577213}"/>
          </ac:spMkLst>
        </pc:spChg>
        <pc:spChg chg="add mod">
          <ac:chgData name="蕭兆翔" userId="c09afb0b-60c9-45d8-81f2-4d7aa859f4bf" providerId="ADAL" clId="{4854481A-8E19-4E2D-80D3-255FC4688919}" dt="2024-10-06T08:45:40.687" v="4176" actId="1076"/>
          <ac:spMkLst>
            <pc:docMk/>
            <pc:sldMk cId="3691802625" sldId="381"/>
            <ac:spMk id="8" creationId="{CE93805C-2FC3-6B2F-79DC-A6C88202FE85}"/>
          </ac:spMkLst>
        </pc:spChg>
        <pc:spChg chg="del mod">
          <ac:chgData name="蕭兆翔" userId="c09afb0b-60c9-45d8-81f2-4d7aa859f4bf" providerId="ADAL" clId="{4854481A-8E19-4E2D-80D3-255FC4688919}" dt="2024-10-06T08:39:17.290" v="4003" actId="478"/>
          <ac:spMkLst>
            <pc:docMk/>
            <pc:sldMk cId="3691802625" sldId="381"/>
            <ac:spMk id="9" creationId="{5F6DEA20-45AC-E8A0-6824-4D1EB1872A25}"/>
          </ac:spMkLst>
        </pc:spChg>
        <pc:spChg chg="add mod">
          <ac:chgData name="蕭兆翔" userId="c09afb0b-60c9-45d8-81f2-4d7aa859f4bf" providerId="ADAL" clId="{4854481A-8E19-4E2D-80D3-255FC4688919}" dt="2024-10-06T08:45:40.687" v="4176" actId="1076"/>
          <ac:spMkLst>
            <pc:docMk/>
            <pc:sldMk cId="3691802625" sldId="381"/>
            <ac:spMk id="10" creationId="{51E78407-16E4-12F0-33C7-32CEB85D795D}"/>
          </ac:spMkLst>
        </pc:spChg>
        <pc:spChg chg="add mod">
          <ac:chgData name="蕭兆翔" userId="c09afb0b-60c9-45d8-81f2-4d7aa859f4bf" providerId="ADAL" clId="{4854481A-8E19-4E2D-80D3-255FC4688919}" dt="2024-10-06T08:45:40.687" v="4176" actId="1076"/>
          <ac:spMkLst>
            <pc:docMk/>
            <pc:sldMk cId="3691802625" sldId="381"/>
            <ac:spMk id="11" creationId="{37111EA5-3604-E8A3-1D14-71BC28EE8BDF}"/>
          </ac:spMkLst>
        </pc:spChg>
        <pc:spChg chg="add del mod">
          <ac:chgData name="蕭兆翔" userId="c09afb0b-60c9-45d8-81f2-4d7aa859f4bf" providerId="ADAL" clId="{4854481A-8E19-4E2D-80D3-255FC4688919}" dt="2024-10-06T08:47:14.417" v="4180" actId="478"/>
          <ac:spMkLst>
            <pc:docMk/>
            <pc:sldMk cId="3691802625" sldId="381"/>
            <ac:spMk id="12" creationId="{BAB862E4-5C3F-64EE-EF8C-63B8EB5D04CD}"/>
          </ac:spMkLst>
        </pc:spChg>
        <pc:spChg chg="mod">
          <ac:chgData name="蕭兆翔" userId="c09afb0b-60c9-45d8-81f2-4d7aa859f4bf" providerId="ADAL" clId="{4854481A-8E19-4E2D-80D3-255FC4688919}" dt="2024-10-06T08:49:32.916" v="4206" actId="164"/>
          <ac:spMkLst>
            <pc:docMk/>
            <pc:sldMk cId="3691802625" sldId="381"/>
            <ac:spMk id="15" creationId="{AAB6613C-C02E-F049-4F0E-A85AE5E4E22B}"/>
          </ac:spMkLst>
        </pc:spChg>
        <pc:spChg chg="add mod ord">
          <ac:chgData name="蕭兆翔" userId="c09afb0b-60c9-45d8-81f2-4d7aa859f4bf" providerId="ADAL" clId="{4854481A-8E19-4E2D-80D3-255FC4688919}" dt="2024-10-06T08:49:32.916" v="4206" actId="164"/>
          <ac:spMkLst>
            <pc:docMk/>
            <pc:sldMk cId="3691802625" sldId="381"/>
            <ac:spMk id="17" creationId="{83A09ABE-2C3D-2C74-6ED0-98DE870ABE9B}"/>
          </ac:spMkLst>
        </pc:spChg>
        <pc:spChg chg="mod">
          <ac:chgData name="蕭兆翔" userId="c09afb0b-60c9-45d8-81f2-4d7aa859f4bf" providerId="ADAL" clId="{4854481A-8E19-4E2D-80D3-255FC4688919}" dt="2024-10-06T08:39:14.314" v="4002" actId="1076"/>
          <ac:spMkLst>
            <pc:docMk/>
            <pc:sldMk cId="3691802625" sldId="381"/>
            <ac:spMk id="18" creationId="{7CE7ECFE-1785-57D8-E6B8-859D324F5DAC}"/>
          </ac:spMkLst>
        </pc:spChg>
        <pc:spChg chg="mod">
          <ac:chgData name="蕭兆翔" userId="c09afb0b-60c9-45d8-81f2-4d7aa859f4bf" providerId="ADAL" clId="{4854481A-8E19-4E2D-80D3-255FC4688919}" dt="2024-10-06T08:39:14.314" v="4002" actId="1076"/>
          <ac:spMkLst>
            <pc:docMk/>
            <pc:sldMk cId="3691802625" sldId="381"/>
            <ac:spMk id="19" creationId="{10C15877-6352-EC13-740D-5E0FEC56D84A}"/>
          </ac:spMkLst>
        </pc:spChg>
        <pc:spChg chg="mod">
          <ac:chgData name="蕭兆翔" userId="c09afb0b-60c9-45d8-81f2-4d7aa859f4bf" providerId="ADAL" clId="{4854481A-8E19-4E2D-80D3-255FC4688919}" dt="2024-10-06T08:39:14.314" v="4002" actId="1076"/>
          <ac:spMkLst>
            <pc:docMk/>
            <pc:sldMk cId="3691802625" sldId="381"/>
            <ac:spMk id="20" creationId="{44F5A0DA-BF13-4EC7-B356-846065E7C913}"/>
          </ac:spMkLst>
        </pc:spChg>
        <pc:spChg chg="mod">
          <ac:chgData name="蕭兆翔" userId="c09afb0b-60c9-45d8-81f2-4d7aa859f4bf" providerId="ADAL" clId="{4854481A-8E19-4E2D-80D3-255FC4688919}" dt="2024-10-06T08:39:14.314" v="4002" actId="1076"/>
          <ac:spMkLst>
            <pc:docMk/>
            <pc:sldMk cId="3691802625" sldId="381"/>
            <ac:spMk id="21" creationId="{9BB7709A-266C-A065-BAC9-E27E5758BDDC}"/>
          </ac:spMkLst>
        </pc:spChg>
        <pc:spChg chg="mod">
          <ac:chgData name="蕭兆翔" userId="c09afb0b-60c9-45d8-81f2-4d7aa859f4bf" providerId="ADAL" clId="{4854481A-8E19-4E2D-80D3-255FC4688919}" dt="2024-10-06T08:39:14.314" v="4002" actId="1076"/>
          <ac:spMkLst>
            <pc:docMk/>
            <pc:sldMk cId="3691802625" sldId="381"/>
            <ac:spMk id="22" creationId="{9ACDA07E-F89E-B168-AD9C-36D062466503}"/>
          </ac:spMkLst>
        </pc:spChg>
        <pc:spChg chg="mod">
          <ac:chgData name="蕭兆翔" userId="c09afb0b-60c9-45d8-81f2-4d7aa859f4bf" providerId="ADAL" clId="{4854481A-8E19-4E2D-80D3-255FC4688919}" dt="2024-10-06T08:39:14.314" v="4002" actId="1076"/>
          <ac:spMkLst>
            <pc:docMk/>
            <pc:sldMk cId="3691802625" sldId="381"/>
            <ac:spMk id="23" creationId="{A66AD710-147A-1B92-A670-5B3DBE5B5F59}"/>
          </ac:spMkLst>
        </pc:spChg>
        <pc:spChg chg="del">
          <ac:chgData name="蕭兆翔" userId="c09afb0b-60c9-45d8-81f2-4d7aa859f4bf" providerId="ADAL" clId="{4854481A-8E19-4E2D-80D3-255FC4688919}" dt="2024-10-06T08:39:04.254" v="3999" actId="478"/>
          <ac:spMkLst>
            <pc:docMk/>
            <pc:sldMk cId="3691802625" sldId="381"/>
            <ac:spMk id="26" creationId="{A096CAF3-6416-A9CF-5F52-DAEA824210EA}"/>
          </ac:spMkLst>
        </pc:spChg>
        <pc:spChg chg="mod">
          <ac:chgData name="蕭兆翔" userId="c09afb0b-60c9-45d8-81f2-4d7aa859f4bf" providerId="ADAL" clId="{4854481A-8E19-4E2D-80D3-255FC4688919}" dt="2024-10-06T09:05:10.737" v="4511" actId="207"/>
          <ac:spMkLst>
            <pc:docMk/>
            <pc:sldMk cId="3691802625" sldId="381"/>
            <ac:spMk id="27" creationId="{0BD837F1-276F-0D06-D005-A0DE55807353}"/>
          </ac:spMkLst>
        </pc:spChg>
        <pc:spChg chg="mod">
          <ac:chgData name="蕭兆翔" userId="c09afb0b-60c9-45d8-81f2-4d7aa859f4bf" providerId="ADAL" clId="{4854481A-8E19-4E2D-80D3-255FC4688919}" dt="2024-10-06T08:41:38.395" v="4120" actId="1076"/>
          <ac:spMkLst>
            <pc:docMk/>
            <pc:sldMk cId="3691802625" sldId="381"/>
            <ac:spMk id="35" creationId="{6237B87D-C193-6257-2E66-2A28D571A1F2}"/>
          </ac:spMkLst>
        </pc:spChg>
        <pc:spChg chg="del">
          <ac:chgData name="蕭兆翔" userId="c09afb0b-60c9-45d8-81f2-4d7aa859f4bf" providerId="ADAL" clId="{4854481A-8E19-4E2D-80D3-255FC4688919}" dt="2024-10-06T08:39:05.686" v="4000" actId="478"/>
          <ac:spMkLst>
            <pc:docMk/>
            <pc:sldMk cId="3691802625" sldId="381"/>
            <ac:spMk id="36" creationId="{2ABB5444-CF21-A676-A6A1-2183BEB1EA2C}"/>
          </ac:spMkLst>
        </pc:spChg>
        <pc:spChg chg="mod">
          <ac:chgData name="蕭兆翔" userId="c09afb0b-60c9-45d8-81f2-4d7aa859f4bf" providerId="ADAL" clId="{4854481A-8E19-4E2D-80D3-255FC4688919}" dt="2024-10-06T08:51:01.891" v="4208"/>
          <ac:spMkLst>
            <pc:docMk/>
            <pc:sldMk cId="3691802625" sldId="381"/>
            <ac:spMk id="38" creationId="{BE88F9D5-6472-DCE3-4908-24276AF09243}"/>
          </ac:spMkLst>
        </pc:spChg>
        <pc:spChg chg="mod">
          <ac:chgData name="蕭兆翔" userId="c09afb0b-60c9-45d8-81f2-4d7aa859f4bf" providerId="ADAL" clId="{4854481A-8E19-4E2D-80D3-255FC4688919}" dt="2024-10-06T08:51:01.891" v="4208"/>
          <ac:spMkLst>
            <pc:docMk/>
            <pc:sldMk cId="3691802625" sldId="381"/>
            <ac:spMk id="39" creationId="{C45EC25D-181B-88E7-FF2A-B487405A7232}"/>
          </ac:spMkLst>
        </pc:spChg>
        <pc:spChg chg="del mod topLvl">
          <ac:chgData name="蕭兆翔" userId="c09afb0b-60c9-45d8-81f2-4d7aa859f4bf" providerId="ADAL" clId="{4854481A-8E19-4E2D-80D3-255FC4688919}" dt="2024-10-06T08:52:16.891" v="4241" actId="478"/>
          <ac:spMkLst>
            <pc:docMk/>
            <pc:sldMk cId="3691802625" sldId="381"/>
            <ac:spMk id="42" creationId="{3B7FB24A-2E54-A9E6-91EA-80D19CF2E132}"/>
          </ac:spMkLst>
        </pc:spChg>
        <pc:spChg chg="mod">
          <ac:chgData name="蕭兆翔" userId="c09afb0b-60c9-45d8-81f2-4d7aa859f4bf" providerId="ADAL" clId="{4854481A-8E19-4E2D-80D3-255FC4688919}" dt="2024-10-06T08:39:14.314" v="4002" actId="1076"/>
          <ac:spMkLst>
            <pc:docMk/>
            <pc:sldMk cId="3691802625" sldId="381"/>
            <ac:spMk id="43" creationId="{EA4F970A-2AE3-6D48-BD76-E5257A0BE501}"/>
          </ac:spMkLst>
        </pc:spChg>
        <pc:spChg chg="mod">
          <ac:chgData name="蕭兆翔" userId="c09afb0b-60c9-45d8-81f2-4d7aa859f4bf" providerId="ADAL" clId="{4854481A-8E19-4E2D-80D3-255FC4688919}" dt="2024-10-06T08:39:14.314" v="4002" actId="1076"/>
          <ac:spMkLst>
            <pc:docMk/>
            <pc:sldMk cId="3691802625" sldId="381"/>
            <ac:spMk id="44" creationId="{7DA83412-5DED-5FDD-B176-19B7756493C5}"/>
          </ac:spMkLst>
        </pc:spChg>
        <pc:spChg chg="mod">
          <ac:chgData name="蕭兆翔" userId="c09afb0b-60c9-45d8-81f2-4d7aa859f4bf" providerId="ADAL" clId="{4854481A-8E19-4E2D-80D3-255FC4688919}" dt="2024-10-06T08:39:14.314" v="4002" actId="1076"/>
          <ac:spMkLst>
            <pc:docMk/>
            <pc:sldMk cId="3691802625" sldId="381"/>
            <ac:spMk id="45" creationId="{5E1ACE5D-AB04-8854-4482-A7292F2286C6}"/>
          </ac:spMkLst>
        </pc:spChg>
        <pc:spChg chg="mod">
          <ac:chgData name="蕭兆翔" userId="c09afb0b-60c9-45d8-81f2-4d7aa859f4bf" providerId="ADAL" clId="{4854481A-8E19-4E2D-80D3-255FC4688919}" dt="2024-10-06T08:39:14.314" v="4002" actId="1076"/>
          <ac:spMkLst>
            <pc:docMk/>
            <pc:sldMk cId="3691802625" sldId="381"/>
            <ac:spMk id="46" creationId="{385D4069-8DDA-CE82-B25C-92938E63F924}"/>
          </ac:spMkLst>
        </pc:spChg>
        <pc:spChg chg="mod">
          <ac:chgData name="蕭兆翔" userId="c09afb0b-60c9-45d8-81f2-4d7aa859f4bf" providerId="ADAL" clId="{4854481A-8E19-4E2D-80D3-255FC4688919}" dt="2024-10-06T08:39:14.314" v="4002" actId="1076"/>
          <ac:spMkLst>
            <pc:docMk/>
            <pc:sldMk cId="3691802625" sldId="381"/>
            <ac:spMk id="47" creationId="{7AA66C96-1712-AF52-1B34-F2FE8778896A}"/>
          </ac:spMkLst>
        </pc:spChg>
        <pc:spChg chg="mod">
          <ac:chgData name="蕭兆翔" userId="c09afb0b-60c9-45d8-81f2-4d7aa859f4bf" providerId="ADAL" clId="{4854481A-8E19-4E2D-80D3-255FC4688919}" dt="2024-10-06T08:39:14.314" v="4002" actId="1076"/>
          <ac:spMkLst>
            <pc:docMk/>
            <pc:sldMk cId="3691802625" sldId="381"/>
            <ac:spMk id="48" creationId="{AB9E0968-9C97-799B-E8A9-AB516AFAED55}"/>
          </ac:spMkLst>
        </pc:spChg>
        <pc:spChg chg="mod">
          <ac:chgData name="蕭兆翔" userId="c09afb0b-60c9-45d8-81f2-4d7aa859f4bf" providerId="ADAL" clId="{4854481A-8E19-4E2D-80D3-255FC4688919}" dt="2024-10-06T08:39:14.314" v="4002" actId="1076"/>
          <ac:spMkLst>
            <pc:docMk/>
            <pc:sldMk cId="3691802625" sldId="381"/>
            <ac:spMk id="49" creationId="{CEA86AF0-E65D-38E9-5886-021CF27A1C0E}"/>
          </ac:spMkLst>
        </pc:spChg>
        <pc:spChg chg="mod">
          <ac:chgData name="蕭兆翔" userId="c09afb0b-60c9-45d8-81f2-4d7aa859f4bf" providerId="ADAL" clId="{4854481A-8E19-4E2D-80D3-255FC4688919}" dt="2024-10-06T08:41:49.960" v="4128" actId="1037"/>
          <ac:spMkLst>
            <pc:docMk/>
            <pc:sldMk cId="3691802625" sldId="381"/>
            <ac:spMk id="50" creationId="{BC474187-65C3-5897-994A-C3FC7E878F31}"/>
          </ac:spMkLst>
        </pc:spChg>
        <pc:spChg chg="mod topLvl">
          <ac:chgData name="蕭兆翔" userId="c09afb0b-60c9-45d8-81f2-4d7aa859f4bf" providerId="ADAL" clId="{4854481A-8E19-4E2D-80D3-255FC4688919}" dt="2024-10-06T09:05:18.593" v="4513" actId="207"/>
          <ac:spMkLst>
            <pc:docMk/>
            <pc:sldMk cId="3691802625" sldId="381"/>
            <ac:spMk id="51" creationId="{F85D4D55-CFF0-B8C6-3813-F8A6AD39EF49}"/>
          </ac:spMkLst>
        </pc:spChg>
        <pc:spChg chg="mod">
          <ac:chgData name="蕭兆翔" userId="c09afb0b-60c9-45d8-81f2-4d7aa859f4bf" providerId="ADAL" clId="{4854481A-8E19-4E2D-80D3-255FC4688919}" dt="2024-10-06T08:51:46.780" v="4222"/>
          <ac:spMkLst>
            <pc:docMk/>
            <pc:sldMk cId="3691802625" sldId="381"/>
            <ac:spMk id="53" creationId="{F74C6E05-FD78-0176-7798-3342EDCC247B}"/>
          </ac:spMkLst>
        </pc:spChg>
        <pc:spChg chg="mod">
          <ac:chgData name="蕭兆翔" userId="c09afb0b-60c9-45d8-81f2-4d7aa859f4bf" providerId="ADAL" clId="{4854481A-8E19-4E2D-80D3-255FC4688919}" dt="2024-10-06T08:51:46.780" v="4222"/>
          <ac:spMkLst>
            <pc:docMk/>
            <pc:sldMk cId="3691802625" sldId="381"/>
            <ac:spMk id="54" creationId="{D7E9BAA2-799E-62E3-C6E0-FDCC9FC78AD3}"/>
          </ac:spMkLst>
        </pc:spChg>
        <pc:spChg chg="mod">
          <ac:chgData name="蕭兆翔" userId="c09afb0b-60c9-45d8-81f2-4d7aa859f4bf" providerId="ADAL" clId="{4854481A-8E19-4E2D-80D3-255FC4688919}" dt="2024-10-06T08:51:51.021" v="4230"/>
          <ac:spMkLst>
            <pc:docMk/>
            <pc:sldMk cId="3691802625" sldId="381"/>
            <ac:spMk id="57" creationId="{DF3E0560-F62D-B91F-F29C-268BA43CC66A}"/>
          </ac:spMkLst>
        </pc:spChg>
        <pc:spChg chg="del mod">
          <ac:chgData name="蕭兆翔" userId="c09afb0b-60c9-45d8-81f2-4d7aa859f4bf" providerId="ADAL" clId="{4854481A-8E19-4E2D-80D3-255FC4688919}" dt="2024-10-06T08:39:02.900" v="3998" actId="478"/>
          <ac:spMkLst>
            <pc:docMk/>
            <pc:sldMk cId="3691802625" sldId="381"/>
            <ac:spMk id="58" creationId="{BC893F55-166B-784F-A5D0-1522DAC45C72}"/>
          </ac:spMkLst>
        </pc:spChg>
        <pc:spChg chg="mod">
          <ac:chgData name="蕭兆翔" userId="c09afb0b-60c9-45d8-81f2-4d7aa859f4bf" providerId="ADAL" clId="{4854481A-8E19-4E2D-80D3-255FC4688919}" dt="2024-10-06T08:51:51.021" v="4230"/>
          <ac:spMkLst>
            <pc:docMk/>
            <pc:sldMk cId="3691802625" sldId="381"/>
            <ac:spMk id="59" creationId="{D1C9D23A-42AE-D6DF-305D-7E4DE19ABF0D}"/>
          </ac:spMkLst>
        </pc:spChg>
        <pc:spChg chg="del">
          <ac:chgData name="蕭兆翔" userId="c09afb0b-60c9-45d8-81f2-4d7aa859f4bf" providerId="ADAL" clId="{4854481A-8E19-4E2D-80D3-255FC4688919}" dt="2024-10-06T08:39:01.108" v="3995" actId="478"/>
          <ac:spMkLst>
            <pc:docMk/>
            <pc:sldMk cId="3691802625" sldId="381"/>
            <ac:spMk id="61" creationId="{334EC0E5-143A-CB94-65FA-B0668C248AC6}"/>
          </ac:spMkLst>
        </pc:spChg>
        <pc:spChg chg="add mod">
          <ac:chgData name="蕭兆翔" userId="c09afb0b-60c9-45d8-81f2-4d7aa859f4bf" providerId="ADAL" clId="{4854481A-8E19-4E2D-80D3-255FC4688919}" dt="2024-10-06T08:56:57.871" v="4382" actId="164"/>
          <ac:spMkLst>
            <pc:docMk/>
            <pc:sldMk cId="3691802625" sldId="381"/>
            <ac:spMk id="1042" creationId="{240CF4E6-D22F-EFC9-4929-B5DA6A9A60F2}"/>
          </ac:spMkLst>
        </pc:spChg>
        <pc:spChg chg="add mod">
          <ac:chgData name="蕭兆翔" userId="c09afb0b-60c9-45d8-81f2-4d7aa859f4bf" providerId="ADAL" clId="{4854481A-8E19-4E2D-80D3-255FC4688919}" dt="2024-10-06T08:56:57.871" v="4382" actId="164"/>
          <ac:spMkLst>
            <pc:docMk/>
            <pc:sldMk cId="3691802625" sldId="381"/>
            <ac:spMk id="1043" creationId="{F5B4DD1D-D27C-8D79-94B8-A569977C4C45}"/>
          </ac:spMkLst>
        </pc:spChg>
        <pc:spChg chg="add mod">
          <ac:chgData name="蕭兆翔" userId="c09afb0b-60c9-45d8-81f2-4d7aa859f4bf" providerId="ADAL" clId="{4854481A-8E19-4E2D-80D3-255FC4688919}" dt="2024-10-06T08:56:57.871" v="4382" actId="164"/>
          <ac:spMkLst>
            <pc:docMk/>
            <pc:sldMk cId="3691802625" sldId="381"/>
            <ac:spMk id="1044" creationId="{D428A37E-F77C-7C99-6C01-E37EF51B3934}"/>
          </ac:spMkLst>
        </pc:spChg>
        <pc:spChg chg="add mod">
          <ac:chgData name="蕭兆翔" userId="c09afb0b-60c9-45d8-81f2-4d7aa859f4bf" providerId="ADAL" clId="{4854481A-8E19-4E2D-80D3-255FC4688919}" dt="2024-10-06T08:56:57.871" v="4382" actId="164"/>
          <ac:spMkLst>
            <pc:docMk/>
            <pc:sldMk cId="3691802625" sldId="381"/>
            <ac:spMk id="1045" creationId="{EDCE02F3-B979-D3B0-CB0B-759E75407387}"/>
          </ac:spMkLst>
        </pc:spChg>
        <pc:spChg chg="add mod">
          <ac:chgData name="蕭兆翔" userId="c09afb0b-60c9-45d8-81f2-4d7aa859f4bf" providerId="ADAL" clId="{4854481A-8E19-4E2D-80D3-255FC4688919}" dt="2024-10-06T08:56:57.871" v="4382" actId="164"/>
          <ac:spMkLst>
            <pc:docMk/>
            <pc:sldMk cId="3691802625" sldId="381"/>
            <ac:spMk id="1046" creationId="{DA72BDB2-74E3-275A-1DEB-29058D8BDD74}"/>
          </ac:spMkLst>
        </pc:spChg>
        <pc:spChg chg="add del mod">
          <ac:chgData name="蕭兆翔" userId="c09afb0b-60c9-45d8-81f2-4d7aa859f4bf" providerId="ADAL" clId="{4854481A-8E19-4E2D-80D3-255FC4688919}" dt="2024-10-06T08:55:19.290" v="4348" actId="478"/>
          <ac:spMkLst>
            <pc:docMk/>
            <pc:sldMk cId="3691802625" sldId="381"/>
            <ac:spMk id="1047" creationId="{8E836890-EA05-5C6F-D3BF-77050CA03541}"/>
          </ac:spMkLst>
        </pc:spChg>
        <pc:spChg chg="add mod">
          <ac:chgData name="蕭兆翔" userId="c09afb0b-60c9-45d8-81f2-4d7aa859f4bf" providerId="ADAL" clId="{4854481A-8E19-4E2D-80D3-255FC4688919}" dt="2024-10-06T08:56:57.871" v="4382" actId="164"/>
          <ac:spMkLst>
            <pc:docMk/>
            <pc:sldMk cId="3691802625" sldId="381"/>
            <ac:spMk id="1048" creationId="{5EA8026A-DFDE-35AB-A09B-BEB3899ED22E}"/>
          </ac:spMkLst>
        </pc:spChg>
        <pc:spChg chg="add mod">
          <ac:chgData name="蕭兆翔" userId="c09afb0b-60c9-45d8-81f2-4d7aa859f4bf" providerId="ADAL" clId="{4854481A-8E19-4E2D-80D3-255FC4688919}" dt="2024-10-06T08:57:25.266" v="4394" actId="404"/>
          <ac:spMkLst>
            <pc:docMk/>
            <pc:sldMk cId="3691802625" sldId="381"/>
            <ac:spMk id="1057" creationId="{75F9CA65-6372-E89A-B6CA-37D6A16B2DC5}"/>
          </ac:spMkLst>
        </pc:spChg>
        <pc:spChg chg="add mod">
          <ac:chgData name="蕭兆翔" userId="c09afb0b-60c9-45d8-81f2-4d7aa859f4bf" providerId="ADAL" clId="{4854481A-8E19-4E2D-80D3-255FC4688919}" dt="2024-10-06T08:57:25.266" v="4394" actId="404"/>
          <ac:spMkLst>
            <pc:docMk/>
            <pc:sldMk cId="3691802625" sldId="381"/>
            <ac:spMk id="1058" creationId="{B035E6CD-EAF5-0257-C7BD-D36CC2C7856C}"/>
          </ac:spMkLst>
        </pc:spChg>
        <pc:spChg chg="add mod">
          <ac:chgData name="蕭兆翔" userId="c09afb0b-60c9-45d8-81f2-4d7aa859f4bf" providerId="ADAL" clId="{4854481A-8E19-4E2D-80D3-255FC4688919}" dt="2024-10-06T08:57:25.266" v="4394" actId="404"/>
          <ac:spMkLst>
            <pc:docMk/>
            <pc:sldMk cId="3691802625" sldId="381"/>
            <ac:spMk id="1059" creationId="{7E9B48BA-FE86-0374-B0C4-5E951C8847B5}"/>
          </ac:spMkLst>
        </pc:spChg>
        <pc:spChg chg="add mod">
          <ac:chgData name="蕭兆翔" userId="c09afb0b-60c9-45d8-81f2-4d7aa859f4bf" providerId="ADAL" clId="{4854481A-8E19-4E2D-80D3-255FC4688919}" dt="2024-10-06T08:57:25.266" v="4394" actId="404"/>
          <ac:spMkLst>
            <pc:docMk/>
            <pc:sldMk cId="3691802625" sldId="381"/>
            <ac:spMk id="1060" creationId="{2935FB3D-105B-3080-D0DF-DD0BB9AEA14A}"/>
          </ac:spMkLst>
        </pc:spChg>
        <pc:spChg chg="add mod">
          <ac:chgData name="蕭兆翔" userId="c09afb0b-60c9-45d8-81f2-4d7aa859f4bf" providerId="ADAL" clId="{4854481A-8E19-4E2D-80D3-255FC4688919}" dt="2024-10-06T08:57:25.266" v="4394" actId="404"/>
          <ac:spMkLst>
            <pc:docMk/>
            <pc:sldMk cId="3691802625" sldId="381"/>
            <ac:spMk id="1061" creationId="{340AAF2E-DB51-B378-2A8B-9F9C8C99E21C}"/>
          </ac:spMkLst>
        </pc:spChg>
        <pc:spChg chg="add mod">
          <ac:chgData name="蕭兆翔" userId="c09afb0b-60c9-45d8-81f2-4d7aa859f4bf" providerId="ADAL" clId="{4854481A-8E19-4E2D-80D3-255FC4688919}" dt="2024-10-06T08:57:25.266" v="4394" actId="404"/>
          <ac:spMkLst>
            <pc:docMk/>
            <pc:sldMk cId="3691802625" sldId="381"/>
            <ac:spMk id="1062" creationId="{F876D19D-DC8D-E60E-BF34-C6740F2F9BF4}"/>
          </ac:spMkLst>
        </pc:spChg>
        <pc:spChg chg="add del">
          <ac:chgData name="蕭兆翔" userId="c09afb0b-60c9-45d8-81f2-4d7aa859f4bf" providerId="ADAL" clId="{4854481A-8E19-4E2D-80D3-255FC4688919}" dt="2024-10-06T08:58:01.274" v="4401" actId="478"/>
          <ac:spMkLst>
            <pc:docMk/>
            <pc:sldMk cId="3691802625" sldId="381"/>
            <ac:spMk id="1064" creationId="{D3A4116E-1F54-A063-7D17-A891651740AB}"/>
          </ac:spMkLst>
        </pc:spChg>
        <pc:spChg chg="add 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65" creationId="{C919A197-1F86-DE64-3FEB-EA2E55F0DC2D}"/>
          </ac:spMkLst>
        </pc:spChg>
        <pc:spChg chg="add 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66" creationId="{B8DCD040-B7B0-1BE3-99AE-3F31C3214DDA}"/>
          </ac:spMkLst>
        </pc:spChg>
        <pc:spChg chg="add del mod topLvl">
          <ac:chgData name="蕭兆翔" userId="c09afb0b-60c9-45d8-81f2-4d7aa859f4bf" providerId="ADAL" clId="{4854481A-8E19-4E2D-80D3-255FC4688919}" dt="2024-10-06T09:00:49.370" v="4458" actId="478"/>
          <ac:spMkLst>
            <pc:docMk/>
            <pc:sldMk cId="3691802625" sldId="381"/>
            <ac:spMk id="1067" creationId="{7056F8E0-6A16-0F6F-227D-A80A2FBCC2C0}"/>
          </ac:spMkLst>
        </pc:spChg>
        <pc:spChg chg="add del mod topLvl">
          <ac:chgData name="蕭兆翔" userId="c09afb0b-60c9-45d8-81f2-4d7aa859f4bf" providerId="ADAL" clId="{4854481A-8E19-4E2D-80D3-255FC4688919}" dt="2024-10-06T09:00:51.837" v="4459" actId="478"/>
          <ac:spMkLst>
            <pc:docMk/>
            <pc:sldMk cId="3691802625" sldId="381"/>
            <ac:spMk id="1068" creationId="{EFEB3A8F-94C5-4FC6-B541-EDFBC7B40AB0}"/>
          </ac:spMkLst>
        </pc:spChg>
        <pc:spChg chg="add del mod topLvl">
          <ac:chgData name="蕭兆翔" userId="c09afb0b-60c9-45d8-81f2-4d7aa859f4bf" providerId="ADAL" clId="{4854481A-8E19-4E2D-80D3-255FC4688919}" dt="2024-10-06T09:00:51.837" v="4459" actId="478"/>
          <ac:spMkLst>
            <pc:docMk/>
            <pc:sldMk cId="3691802625" sldId="381"/>
            <ac:spMk id="1069" creationId="{C84F01F5-E37E-A89E-5DDE-B3C88A5346F2}"/>
          </ac:spMkLst>
        </pc:spChg>
        <pc:spChg chg="add del mod topLvl">
          <ac:chgData name="蕭兆翔" userId="c09afb0b-60c9-45d8-81f2-4d7aa859f4bf" providerId="ADAL" clId="{4854481A-8E19-4E2D-80D3-255FC4688919}" dt="2024-10-06T09:00:51.837" v="4459" actId="478"/>
          <ac:spMkLst>
            <pc:docMk/>
            <pc:sldMk cId="3691802625" sldId="381"/>
            <ac:spMk id="1070" creationId="{A64656A4-D19B-04E3-1CA6-1F16522EB250}"/>
          </ac:spMkLst>
        </pc:spChg>
        <pc:spChg chg="add del mod topLvl">
          <ac:chgData name="蕭兆翔" userId="c09afb0b-60c9-45d8-81f2-4d7aa859f4bf" providerId="ADAL" clId="{4854481A-8E19-4E2D-80D3-255FC4688919}" dt="2024-10-06T09:01:16.282" v="4466" actId="478"/>
          <ac:spMkLst>
            <pc:docMk/>
            <pc:sldMk cId="3691802625" sldId="381"/>
            <ac:spMk id="1071" creationId="{084BC245-9A60-0859-991A-33C600ECEF49}"/>
          </ac:spMkLst>
        </pc:spChg>
        <pc:spChg chg="add 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72" creationId="{60A3671E-25F9-12E5-B203-FBFA5B4B6B99}"/>
          </ac:spMkLst>
        </pc:spChg>
        <pc:spChg chg="add 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73" creationId="{7E93E404-4B8A-72DF-3B80-ECB94FE2AB6A}"/>
          </ac:spMkLst>
        </pc:spChg>
        <pc:spChg chg="add del mod topLvl">
          <ac:chgData name="蕭兆翔" userId="c09afb0b-60c9-45d8-81f2-4d7aa859f4bf" providerId="ADAL" clId="{4854481A-8E19-4E2D-80D3-255FC4688919}" dt="2024-10-06T09:00:51.837" v="4459" actId="478"/>
          <ac:spMkLst>
            <pc:docMk/>
            <pc:sldMk cId="3691802625" sldId="381"/>
            <ac:spMk id="1074" creationId="{701C5C4F-4C46-E14A-AC9B-F85589F87452}"/>
          </ac:spMkLst>
        </pc:spChg>
        <pc:spChg chg="add del mod topLvl">
          <ac:chgData name="蕭兆翔" userId="c09afb0b-60c9-45d8-81f2-4d7aa859f4bf" providerId="ADAL" clId="{4854481A-8E19-4E2D-80D3-255FC4688919}" dt="2024-10-06T09:00:51.837" v="4459" actId="478"/>
          <ac:spMkLst>
            <pc:docMk/>
            <pc:sldMk cId="3691802625" sldId="381"/>
            <ac:spMk id="1075" creationId="{F15DFB2E-25BE-4C1F-8568-7D094004520A}"/>
          </ac:spMkLst>
        </pc:spChg>
        <pc:spChg chg="add del mod topLvl">
          <ac:chgData name="蕭兆翔" userId="c09afb0b-60c9-45d8-81f2-4d7aa859f4bf" providerId="ADAL" clId="{4854481A-8E19-4E2D-80D3-255FC4688919}" dt="2024-10-06T09:00:51.837" v="4459" actId="478"/>
          <ac:spMkLst>
            <pc:docMk/>
            <pc:sldMk cId="3691802625" sldId="381"/>
            <ac:spMk id="1076" creationId="{70E44651-4824-C0C6-5A0D-714C97E07C65}"/>
          </ac:spMkLst>
        </pc:spChg>
        <pc:spChg chg="del mod topLvl">
          <ac:chgData name="蕭兆翔" userId="c09afb0b-60c9-45d8-81f2-4d7aa859f4bf" providerId="ADAL" clId="{4854481A-8E19-4E2D-80D3-255FC4688919}" dt="2024-10-06T09:01:16.282" v="4466" actId="478"/>
          <ac:spMkLst>
            <pc:docMk/>
            <pc:sldMk cId="3691802625" sldId="381"/>
            <ac:spMk id="1079" creationId="{5523A753-49EB-87DD-12E1-AA7E45C09E08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80" creationId="{261A7258-8E5F-6073-EBE5-8D1A96936F93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81" creationId="{6654027F-32D4-2F12-032D-39AA7B17702B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82" creationId="{3B3F64F1-C4E0-0A87-F2BD-B39FD91A18DA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83" creationId="{DABFAB03-BA88-90D8-ED39-EAF820818C0D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84" creationId="{857D27AA-238A-E43D-48CE-B449E8DC5254}"/>
          </ac:spMkLst>
        </pc:spChg>
        <pc:spChg chg="del mod topLvl">
          <ac:chgData name="蕭兆翔" userId="c09afb0b-60c9-45d8-81f2-4d7aa859f4bf" providerId="ADAL" clId="{4854481A-8E19-4E2D-80D3-255FC4688919}" dt="2024-10-06T09:01:16.282" v="4466" actId="478"/>
          <ac:spMkLst>
            <pc:docMk/>
            <pc:sldMk cId="3691802625" sldId="381"/>
            <ac:spMk id="1086" creationId="{259ADAE9-129F-86B4-CFD6-E0B19E1AF965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87" creationId="{7B6E0927-BF3E-D519-7F5D-A2525D63D12C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88" creationId="{52F9221B-A7E2-F7EF-F7FF-516CE00AD437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89" creationId="{EC9C1214-CFE1-A46D-12FF-F5D6E6675B5D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90" creationId="{E1864716-DB90-1B91-240F-FCDB4CDCBD50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91" creationId="{C04DDA44-CB86-A38E-F85E-18A3787F6302}"/>
          </ac:spMkLst>
        </pc:spChg>
        <pc:spChg chg="del mod topLvl">
          <ac:chgData name="蕭兆翔" userId="c09afb0b-60c9-45d8-81f2-4d7aa859f4bf" providerId="ADAL" clId="{4854481A-8E19-4E2D-80D3-255FC4688919}" dt="2024-10-06T09:01:16.282" v="4466" actId="478"/>
          <ac:spMkLst>
            <pc:docMk/>
            <pc:sldMk cId="3691802625" sldId="381"/>
            <ac:spMk id="1093" creationId="{382AFB1A-33BC-C869-1E64-D4ED4BF76175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94" creationId="{1824F29F-0472-22DE-E4C0-A6367E0E1893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95" creationId="{5A7818C8-2217-2A20-5A75-EFABEAF99280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96" creationId="{33AC06C4-87E3-BC0F-84B1-72F1D3D8D852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97" creationId="{68466879-10CB-CE1F-CC85-5B676DEDC06C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98" creationId="{3DEB8F65-56CF-3889-3169-7BAF3C369EC2}"/>
          </ac:spMkLst>
        </pc:spChg>
        <pc:spChg chg="del mod topLvl">
          <ac:chgData name="蕭兆翔" userId="c09afb0b-60c9-45d8-81f2-4d7aa859f4bf" providerId="ADAL" clId="{4854481A-8E19-4E2D-80D3-255FC4688919}" dt="2024-10-06T09:01:16.282" v="4466" actId="478"/>
          <ac:spMkLst>
            <pc:docMk/>
            <pc:sldMk cId="3691802625" sldId="381"/>
            <ac:spMk id="1100" creationId="{66AE0CF8-712A-503D-0144-BE87C9B099F4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101" creationId="{E31123DF-B0D3-5353-DDC6-721150A8959E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102" creationId="{9738A845-7163-09BE-AE71-91B4DC438AAD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103" creationId="{C52F690F-E933-3DD5-32E9-D3A3FBB9B858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104" creationId="{49FA2010-10DF-DBD3-40AD-1487C1F540BC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105" creationId="{36F5EDDC-C260-D192-10DD-58884B749175}"/>
          </ac:spMkLst>
        </pc:spChg>
        <pc:spChg chg="add mod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110" creationId="{03897910-BD8D-4939-53C6-86283C645A4B}"/>
          </ac:spMkLst>
        </pc:spChg>
        <pc:spChg chg="add del mod">
          <ac:chgData name="蕭兆翔" userId="c09afb0b-60c9-45d8-81f2-4d7aa859f4bf" providerId="ADAL" clId="{4854481A-8E19-4E2D-80D3-255FC4688919}" dt="2024-10-06T09:00:46.438" v="4457" actId="478"/>
          <ac:spMkLst>
            <pc:docMk/>
            <pc:sldMk cId="3691802625" sldId="381"/>
            <ac:spMk id="1111" creationId="{1BC615F6-FDA5-5203-3E83-B6F4F1D5F28C}"/>
          </ac:spMkLst>
        </pc:spChg>
        <pc:spChg chg="add del mod">
          <ac:chgData name="蕭兆翔" userId="c09afb0b-60c9-45d8-81f2-4d7aa859f4bf" providerId="ADAL" clId="{4854481A-8E19-4E2D-80D3-255FC4688919}" dt="2024-10-06T09:00:45.545" v="4456" actId="478"/>
          <ac:spMkLst>
            <pc:docMk/>
            <pc:sldMk cId="3691802625" sldId="381"/>
            <ac:spMk id="1112" creationId="{163AA058-6C8F-52CD-3752-D8A5E6019DBE}"/>
          </ac:spMkLst>
        </pc:spChg>
        <pc:spChg chg="add del mod">
          <ac:chgData name="蕭兆翔" userId="c09afb0b-60c9-45d8-81f2-4d7aa859f4bf" providerId="ADAL" clId="{4854481A-8E19-4E2D-80D3-255FC4688919}" dt="2024-10-06T09:00:45.045" v="4455" actId="478"/>
          <ac:spMkLst>
            <pc:docMk/>
            <pc:sldMk cId="3691802625" sldId="381"/>
            <ac:spMk id="1113" creationId="{41DBCCDD-9019-E836-8AE4-60E398E67B07}"/>
          </ac:spMkLst>
        </pc:spChg>
        <pc:spChg chg="add del mod">
          <ac:chgData name="蕭兆翔" userId="c09afb0b-60c9-45d8-81f2-4d7aa859f4bf" providerId="ADAL" clId="{4854481A-8E19-4E2D-80D3-255FC4688919}" dt="2024-10-06T09:00:43.840" v="4454" actId="478"/>
          <ac:spMkLst>
            <pc:docMk/>
            <pc:sldMk cId="3691802625" sldId="381"/>
            <ac:spMk id="1114" creationId="{4CB0FAB8-F050-3137-6CC5-73D1F98B1A3C}"/>
          </ac:spMkLst>
        </pc:spChg>
        <pc:spChg chg="add del mod">
          <ac:chgData name="蕭兆翔" userId="c09afb0b-60c9-45d8-81f2-4d7aa859f4bf" providerId="ADAL" clId="{4854481A-8E19-4E2D-80D3-255FC4688919}" dt="2024-10-06T09:00:43.289" v="4453" actId="478"/>
          <ac:spMkLst>
            <pc:docMk/>
            <pc:sldMk cId="3691802625" sldId="381"/>
            <ac:spMk id="1115" creationId="{36198EC2-9BA5-61EE-A74B-6596D85A5746}"/>
          </ac:spMkLst>
        </pc:spChg>
        <pc:spChg chg="add mod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116" creationId="{0189763E-59AC-39E4-79A5-589B8317CDF3}"/>
          </ac:spMkLst>
        </pc:spChg>
        <pc:grpChg chg="mod">
          <ac:chgData name="蕭兆翔" userId="c09afb0b-60c9-45d8-81f2-4d7aa859f4bf" providerId="ADAL" clId="{4854481A-8E19-4E2D-80D3-255FC4688919}" dt="2024-10-06T08:39:21.131" v="4004" actId="1076"/>
          <ac:grpSpMkLst>
            <pc:docMk/>
            <pc:sldMk cId="3691802625" sldId="381"/>
            <ac:grpSpMk id="16" creationId="{794F272E-6835-BD59-6C3A-43BA12A1895A}"/>
          </ac:grpSpMkLst>
        </pc:grpChg>
        <pc:grpChg chg="add mod">
          <ac:chgData name="蕭兆翔" userId="c09afb0b-60c9-45d8-81f2-4d7aa859f4bf" providerId="ADAL" clId="{4854481A-8E19-4E2D-80D3-255FC4688919}" dt="2024-10-06T09:04:39.365" v="4508" actId="1076"/>
          <ac:grpSpMkLst>
            <pc:docMk/>
            <pc:sldMk cId="3691802625" sldId="381"/>
            <ac:grpSpMk id="24" creationId="{AE2578E9-C8C1-FDA8-CA9E-19063751EF65}"/>
          </ac:grpSpMkLst>
        </pc:grpChg>
        <pc:grpChg chg="add mod">
          <ac:chgData name="蕭兆翔" userId="c09afb0b-60c9-45d8-81f2-4d7aa859f4bf" providerId="ADAL" clId="{4854481A-8E19-4E2D-80D3-255FC4688919}" dt="2024-10-06T08:51:04.444" v="4210" actId="1076"/>
          <ac:grpSpMkLst>
            <pc:docMk/>
            <pc:sldMk cId="3691802625" sldId="381"/>
            <ac:grpSpMk id="34" creationId="{D4EEEC14-C180-05F2-91F3-65E7B8EF50B7}"/>
          </ac:grpSpMkLst>
        </pc:grpChg>
        <pc:grpChg chg="add del mod">
          <ac:chgData name="蕭兆翔" userId="c09afb0b-60c9-45d8-81f2-4d7aa859f4bf" providerId="ADAL" clId="{4854481A-8E19-4E2D-80D3-255FC4688919}" dt="2024-10-06T08:52:14.570" v="4240" actId="165"/>
          <ac:grpSpMkLst>
            <pc:docMk/>
            <pc:sldMk cId="3691802625" sldId="381"/>
            <ac:grpSpMk id="41" creationId="{E1761951-D8CF-0C3E-B090-6731BC50E843}"/>
          </ac:grpSpMkLst>
        </pc:grpChg>
        <pc:grpChg chg="add mod">
          <ac:chgData name="蕭兆翔" userId="c09afb0b-60c9-45d8-81f2-4d7aa859f4bf" providerId="ADAL" clId="{4854481A-8E19-4E2D-80D3-255FC4688919}" dt="2024-10-06T08:51:46.780" v="4222"/>
          <ac:grpSpMkLst>
            <pc:docMk/>
            <pc:sldMk cId="3691802625" sldId="381"/>
            <ac:grpSpMk id="52" creationId="{1B40449E-1E13-F959-968B-75AC2E192CCF}"/>
          </ac:grpSpMkLst>
        </pc:grpChg>
        <pc:grpChg chg="add mod">
          <ac:chgData name="蕭兆翔" userId="c09afb0b-60c9-45d8-81f2-4d7aa859f4bf" providerId="ADAL" clId="{4854481A-8E19-4E2D-80D3-255FC4688919}" dt="2024-10-06T08:51:51.021" v="4230"/>
          <ac:grpSpMkLst>
            <pc:docMk/>
            <pc:sldMk cId="3691802625" sldId="381"/>
            <ac:grpSpMk id="55" creationId="{B1DC794B-63EF-B62D-3E2A-B4C7A4EBACA0}"/>
          </ac:grpSpMkLst>
        </pc:grpChg>
        <pc:grpChg chg="add mod">
          <ac:chgData name="蕭兆翔" userId="c09afb0b-60c9-45d8-81f2-4d7aa859f4bf" providerId="ADAL" clId="{4854481A-8E19-4E2D-80D3-255FC4688919}" dt="2024-10-06T09:04:27.787" v="4506" actId="164"/>
          <ac:grpSpMkLst>
            <pc:docMk/>
            <pc:sldMk cId="3691802625" sldId="381"/>
            <ac:grpSpMk id="1038" creationId="{2CC7D5F3-0A90-079F-8D69-E65DEBE14A09}"/>
          </ac:grpSpMkLst>
        </pc:grpChg>
        <pc:grpChg chg="add mod">
          <ac:chgData name="蕭兆翔" userId="c09afb0b-60c9-45d8-81f2-4d7aa859f4bf" providerId="ADAL" clId="{4854481A-8E19-4E2D-80D3-255FC4688919}" dt="2024-10-06T09:04:27.787" v="4506" actId="164"/>
          <ac:grpSpMkLst>
            <pc:docMk/>
            <pc:sldMk cId="3691802625" sldId="381"/>
            <ac:grpSpMk id="1049" creationId="{67CEA18E-9713-8DEA-9108-F97E51B16FA3}"/>
          </ac:grpSpMkLst>
        </pc:grpChg>
        <pc:grpChg chg="add mod">
          <ac:chgData name="蕭兆翔" userId="c09afb0b-60c9-45d8-81f2-4d7aa859f4bf" providerId="ADAL" clId="{4854481A-8E19-4E2D-80D3-255FC4688919}" dt="2024-10-06T09:04:27.787" v="4506" actId="164"/>
          <ac:grpSpMkLst>
            <pc:docMk/>
            <pc:sldMk cId="3691802625" sldId="381"/>
            <ac:grpSpMk id="1056" creationId="{D1E1AB14-5256-7322-F156-55C845BBA38A}"/>
          </ac:grpSpMkLst>
        </pc:grpChg>
        <pc:grpChg chg="add mod">
          <ac:chgData name="蕭兆翔" userId="c09afb0b-60c9-45d8-81f2-4d7aa859f4bf" providerId="ADAL" clId="{4854481A-8E19-4E2D-80D3-255FC4688919}" dt="2024-10-06T09:04:27.787" v="4506" actId="164"/>
          <ac:grpSpMkLst>
            <pc:docMk/>
            <pc:sldMk cId="3691802625" sldId="381"/>
            <ac:grpSpMk id="1063" creationId="{14D44235-75FE-7A1F-61A0-481A3DBADC50}"/>
          </ac:grpSpMkLst>
        </pc:grpChg>
        <pc:grpChg chg="add del mod">
          <ac:chgData name="蕭兆翔" userId="c09afb0b-60c9-45d8-81f2-4d7aa859f4bf" providerId="ADAL" clId="{4854481A-8E19-4E2D-80D3-255FC4688919}" dt="2024-10-06T09:00:09.254" v="4445" actId="165"/>
          <ac:grpSpMkLst>
            <pc:docMk/>
            <pc:sldMk cId="3691802625" sldId="381"/>
            <ac:grpSpMk id="1077" creationId="{4BC970DB-7555-3184-9492-9D78E93239D2}"/>
          </ac:grpSpMkLst>
        </pc:grpChg>
        <pc:grpChg chg="add del mod">
          <ac:chgData name="蕭兆翔" userId="c09afb0b-60c9-45d8-81f2-4d7aa859f4bf" providerId="ADAL" clId="{4854481A-8E19-4E2D-80D3-255FC4688919}" dt="2024-10-06T09:00:09.254" v="4445" actId="165"/>
          <ac:grpSpMkLst>
            <pc:docMk/>
            <pc:sldMk cId="3691802625" sldId="381"/>
            <ac:grpSpMk id="1078" creationId="{7A8990E6-C759-5FA0-2B20-278905558730}"/>
          </ac:grpSpMkLst>
        </pc:grpChg>
        <pc:grpChg chg="add del mod">
          <ac:chgData name="蕭兆翔" userId="c09afb0b-60c9-45d8-81f2-4d7aa859f4bf" providerId="ADAL" clId="{4854481A-8E19-4E2D-80D3-255FC4688919}" dt="2024-10-06T09:00:09.254" v="4445" actId="165"/>
          <ac:grpSpMkLst>
            <pc:docMk/>
            <pc:sldMk cId="3691802625" sldId="381"/>
            <ac:grpSpMk id="1085" creationId="{5E24EB20-B67D-4CBD-8769-8AF44CC86F93}"/>
          </ac:grpSpMkLst>
        </pc:grpChg>
        <pc:grpChg chg="add del mod">
          <ac:chgData name="蕭兆翔" userId="c09afb0b-60c9-45d8-81f2-4d7aa859f4bf" providerId="ADAL" clId="{4854481A-8E19-4E2D-80D3-255FC4688919}" dt="2024-10-06T09:00:09.254" v="4445" actId="165"/>
          <ac:grpSpMkLst>
            <pc:docMk/>
            <pc:sldMk cId="3691802625" sldId="381"/>
            <ac:grpSpMk id="1092" creationId="{1D5F8B98-EE59-87AB-74C4-329285D6EE8D}"/>
          </ac:grpSpMkLst>
        </pc:grpChg>
        <pc:grpChg chg="add del mod">
          <ac:chgData name="蕭兆翔" userId="c09afb0b-60c9-45d8-81f2-4d7aa859f4bf" providerId="ADAL" clId="{4854481A-8E19-4E2D-80D3-255FC4688919}" dt="2024-10-06T09:00:09.254" v="4445" actId="165"/>
          <ac:grpSpMkLst>
            <pc:docMk/>
            <pc:sldMk cId="3691802625" sldId="381"/>
            <ac:grpSpMk id="1099" creationId="{1D2D9C05-4CFB-7C09-5973-12DB1AB823C7}"/>
          </ac:grpSpMkLst>
        </pc:grpChg>
        <pc:grpChg chg="add del mod">
          <ac:chgData name="蕭兆翔" userId="c09afb0b-60c9-45d8-81f2-4d7aa859f4bf" providerId="ADAL" clId="{4854481A-8E19-4E2D-80D3-255FC4688919}" dt="2024-10-06T09:00:09.254" v="4445" actId="165"/>
          <ac:grpSpMkLst>
            <pc:docMk/>
            <pc:sldMk cId="3691802625" sldId="381"/>
            <ac:grpSpMk id="1106" creationId="{5670BD31-EDCE-658C-68D8-C52F49F184A2}"/>
          </ac:grpSpMkLst>
        </pc:grpChg>
        <pc:grpChg chg="add mod">
          <ac:chgData name="蕭兆翔" userId="c09afb0b-60c9-45d8-81f2-4d7aa859f4bf" providerId="ADAL" clId="{4854481A-8E19-4E2D-80D3-255FC4688919}" dt="2024-10-06T09:04:31.323" v="4507" actId="1076"/>
          <ac:grpSpMkLst>
            <pc:docMk/>
            <pc:sldMk cId="3691802625" sldId="381"/>
            <ac:grpSpMk id="1149" creationId="{910786BE-6D24-5FBC-8124-02E8BA28A407}"/>
          </ac:grpSpMkLst>
        </pc:grpChg>
        <pc:picChg chg="del">
          <ac:chgData name="蕭兆翔" userId="c09afb0b-60c9-45d8-81f2-4d7aa859f4bf" providerId="ADAL" clId="{4854481A-8E19-4E2D-80D3-255FC4688919}" dt="2024-10-06T08:38:56.328" v="3990" actId="478"/>
          <ac:picMkLst>
            <pc:docMk/>
            <pc:sldMk cId="3691802625" sldId="381"/>
            <ac:picMk id="6" creationId="{2C129997-77B6-D070-3A6D-B13744586C7E}"/>
          </ac:picMkLst>
        </pc:picChg>
        <pc:picChg chg="del">
          <ac:chgData name="蕭兆翔" userId="c09afb0b-60c9-45d8-81f2-4d7aa859f4bf" providerId="ADAL" clId="{4854481A-8E19-4E2D-80D3-255FC4688919}" dt="2024-10-06T08:38:56.781" v="3991" actId="478"/>
          <ac:picMkLst>
            <pc:docMk/>
            <pc:sldMk cId="3691802625" sldId="381"/>
            <ac:picMk id="7" creationId="{69E67171-F059-19C7-40E9-B4ECC6C04C3E}"/>
          </ac:picMkLst>
        </pc:picChg>
        <pc:picChg chg="mod">
          <ac:chgData name="蕭兆翔" userId="c09afb0b-60c9-45d8-81f2-4d7aa859f4bf" providerId="ADAL" clId="{4854481A-8E19-4E2D-80D3-255FC4688919}" dt="2024-10-06T08:41:38.395" v="4120" actId="1076"/>
          <ac:picMkLst>
            <pc:docMk/>
            <pc:sldMk cId="3691802625" sldId="381"/>
            <ac:picMk id="1026" creationId="{61725ECF-47BE-92C6-C757-8F8B7647EBF5}"/>
          </ac:picMkLst>
        </pc:picChg>
        <pc:cxnChg chg="mod">
          <ac:chgData name="蕭兆翔" userId="c09afb0b-60c9-45d8-81f2-4d7aa859f4bf" providerId="ADAL" clId="{4854481A-8E19-4E2D-80D3-255FC4688919}" dt="2024-10-06T08:39:14.314" v="4002" actId="1076"/>
          <ac:cxnSpMkLst>
            <pc:docMk/>
            <pc:sldMk cId="3691802625" sldId="381"/>
            <ac:cxnSpMk id="13" creationId="{6A18A91E-2EEE-AD1C-283D-F1B333F0F943}"/>
          </ac:cxnSpMkLst>
        </pc:cxnChg>
        <pc:cxnChg chg="mod">
          <ac:chgData name="蕭兆翔" userId="c09afb0b-60c9-45d8-81f2-4d7aa859f4bf" providerId="ADAL" clId="{4854481A-8E19-4E2D-80D3-255FC4688919}" dt="2024-10-06T08:39:14.314" v="4002" actId="1076"/>
          <ac:cxnSpMkLst>
            <pc:docMk/>
            <pc:sldMk cId="3691802625" sldId="381"/>
            <ac:cxnSpMk id="14" creationId="{A997E578-A6AB-0BD9-8275-BF43F4C13B59}"/>
          </ac:cxnSpMkLst>
        </pc:cxnChg>
        <pc:cxnChg chg="mod">
          <ac:chgData name="蕭兆翔" userId="c09afb0b-60c9-45d8-81f2-4d7aa859f4bf" providerId="ADAL" clId="{4854481A-8E19-4E2D-80D3-255FC4688919}" dt="2024-10-06T08:39:14.314" v="4002" actId="1076"/>
          <ac:cxnSpMkLst>
            <pc:docMk/>
            <pc:sldMk cId="3691802625" sldId="381"/>
            <ac:cxnSpMk id="25" creationId="{C4C2A3F9-7533-7743-7253-1AEFCB7D1B8F}"/>
          </ac:cxnSpMkLst>
        </pc:cxnChg>
        <pc:cxnChg chg="mod">
          <ac:chgData name="蕭兆翔" userId="c09afb0b-60c9-45d8-81f2-4d7aa859f4bf" providerId="ADAL" clId="{4854481A-8E19-4E2D-80D3-255FC4688919}" dt="2024-10-06T08:39:14.314" v="4002" actId="1076"/>
          <ac:cxnSpMkLst>
            <pc:docMk/>
            <pc:sldMk cId="3691802625" sldId="381"/>
            <ac:cxnSpMk id="28" creationId="{ADDA0917-CA16-4362-12A5-6FC1289B0978}"/>
          </ac:cxnSpMkLst>
        </pc:cxnChg>
        <pc:cxnChg chg="mod">
          <ac:chgData name="蕭兆翔" userId="c09afb0b-60c9-45d8-81f2-4d7aa859f4bf" providerId="ADAL" clId="{4854481A-8E19-4E2D-80D3-255FC4688919}" dt="2024-10-06T08:39:14.314" v="4002" actId="1076"/>
          <ac:cxnSpMkLst>
            <pc:docMk/>
            <pc:sldMk cId="3691802625" sldId="381"/>
            <ac:cxnSpMk id="29" creationId="{14D6B35B-898B-4459-9555-E4D0CEE88279}"/>
          </ac:cxnSpMkLst>
        </pc:cxnChg>
        <pc:cxnChg chg="mod">
          <ac:chgData name="蕭兆翔" userId="c09afb0b-60c9-45d8-81f2-4d7aa859f4bf" providerId="ADAL" clId="{4854481A-8E19-4E2D-80D3-255FC4688919}" dt="2024-10-06T08:39:14.314" v="4002" actId="1076"/>
          <ac:cxnSpMkLst>
            <pc:docMk/>
            <pc:sldMk cId="3691802625" sldId="381"/>
            <ac:cxnSpMk id="30" creationId="{B0560726-068F-5541-52B2-2FEEE6C5D003}"/>
          </ac:cxnSpMkLst>
        </pc:cxnChg>
        <pc:cxnChg chg="mod">
          <ac:chgData name="蕭兆翔" userId="c09afb0b-60c9-45d8-81f2-4d7aa859f4bf" providerId="ADAL" clId="{4854481A-8E19-4E2D-80D3-255FC4688919}" dt="2024-10-06T08:39:14.314" v="4002" actId="1076"/>
          <ac:cxnSpMkLst>
            <pc:docMk/>
            <pc:sldMk cId="3691802625" sldId="381"/>
            <ac:cxnSpMk id="31" creationId="{C36721C4-4162-097E-7FBA-5682FA72D599}"/>
          </ac:cxnSpMkLst>
        </pc:cxnChg>
        <pc:cxnChg chg="mod">
          <ac:chgData name="蕭兆翔" userId="c09afb0b-60c9-45d8-81f2-4d7aa859f4bf" providerId="ADAL" clId="{4854481A-8E19-4E2D-80D3-255FC4688919}" dt="2024-10-06T08:39:14.314" v="4002" actId="1076"/>
          <ac:cxnSpMkLst>
            <pc:docMk/>
            <pc:sldMk cId="3691802625" sldId="381"/>
            <ac:cxnSpMk id="32" creationId="{BACAF9B3-587C-0CB1-8C99-374063C020A5}"/>
          </ac:cxnSpMkLst>
        </pc:cxnChg>
        <pc:cxnChg chg="mod">
          <ac:chgData name="蕭兆翔" userId="c09afb0b-60c9-45d8-81f2-4d7aa859f4bf" providerId="ADAL" clId="{4854481A-8E19-4E2D-80D3-255FC4688919}" dt="2024-10-06T08:39:14.314" v="4002" actId="1076"/>
          <ac:cxnSpMkLst>
            <pc:docMk/>
            <pc:sldMk cId="3691802625" sldId="381"/>
            <ac:cxnSpMk id="33" creationId="{7B792F0E-53A0-003D-495F-F285787D8D06}"/>
          </ac:cxnSpMkLst>
        </pc:cxnChg>
        <pc:cxnChg chg="del">
          <ac:chgData name="蕭兆翔" userId="c09afb0b-60c9-45d8-81f2-4d7aa859f4bf" providerId="ADAL" clId="{4854481A-8E19-4E2D-80D3-255FC4688919}" dt="2024-10-06T08:38:58.133" v="3992" actId="478"/>
          <ac:cxnSpMkLst>
            <pc:docMk/>
            <pc:sldMk cId="3691802625" sldId="381"/>
            <ac:cxnSpMk id="37" creationId="{A54E4EF5-433A-A86F-5A1E-5327C5B44E4B}"/>
          </ac:cxnSpMkLst>
        </pc:cxnChg>
        <pc:cxnChg chg="del">
          <ac:chgData name="蕭兆翔" userId="c09afb0b-60c9-45d8-81f2-4d7aa859f4bf" providerId="ADAL" clId="{4854481A-8E19-4E2D-80D3-255FC4688919}" dt="2024-10-06T08:38:58.823" v="3993" actId="478"/>
          <ac:cxnSpMkLst>
            <pc:docMk/>
            <pc:sldMk cId="3691802625" sldId="381"/>
            <ac:cxnSpMk id="40" creationId="{A2A8E54D-3F8B-43D8-1500-DDBFCAF3A54E}"/>
          </ac:cxnSpMkLst>
        </pc:cxnChg>
        <pc:cxnChg chg="del mod">
          <ac:chgData name="蕭兆翔" userId="c09afb0b-60c9-45d8-81f2-4d7aa859f4bf" providerId="ADAL" clId="{4854481A-8E19-4E2D-80D3-255FC4688919}" dt="2024-10-06T08:38:59.869" v="3994" actId="478"/>
          <ac:cxnSpMkLst>
            <pc:docMk/>
            <pc:sldMk cId="3691802625" sldId="381"/>
            <ac:cxnSpMk id="56" creationId="{793A811A-D519-4A32-7C4A-159CDCD02F97}"/>
          </ac:cxnSpMkLst>
        </pc:cxnChg>
        <pc:cxnChg chg="del">
          <ac:chgData name="蕭兆翔" userId="c09afb0b-60c9-45d8-81f2-4d7aa859f4bf" providerId="ADAL" clId="{4854481A-8E19-4E2D-80D3-255FC4688919}" dt="2024-10-06T08:39:01.889" v="3996" actId="478"/>
          <ac:cxnSpMkLst>
            <pc:docMk/>
            <pc:sldMk cId="3691802625" sldId="381"/>
            <ac:cxnSpMk id="60" creationId="{46FC4AD1-C667-788E-7941-FA11E8E4CE62}"/>
          </ac:cxnSpMkLst>
        </pc:cxnChg>
        <pc:cxnChg chg="add mod">
          <ac:chgData name="蕭兆翔" userId="c09afb0b-60c9-45d8-81f2-4d7aa859f4bf" providerId="ADAL" clId="{4854481A-8E19-4E2D-80D3-255FC4688919}" dt="2024-10-06T08:54:22.658" v="4322" actId="164"/>
          <ac:cxnSpMkLst>
            <pc:docMk/>
            <pc:sldMk cId="3691802625" sldId="381"/>
            <ac:cxnSpMk id="63" creationId="{CEA1BED2-2D6B-88A7-6268-01ED05B44E2F}"/>
          </ac:cxnSpMkLst>
        </pc:cxnChg>
        <pc:cxnChg chg="add mod">
          <ac:chgData name="蕭兆翔" userId="c09afb0b-60c9-45d8-81f2-4d7aa859f4bf" providerId="ADAL" clId="{4854481A-8E19-4E2D-80D3-255FC4688919}" dt="2024-10-06T08:54:22.658" v="4322" actId="164"/>
          <ac:cxnSpMkLst>
            <pc:docMk/>
            <pc:sldMk cId="3691802625" sldId="381"/>
            <ac:cxnSpMk id="1024" creationId="{E6BE70F9-5B47-D82B-769A-94CF84D6A23E}"/>
          </ac:cxnSpMkLst>
        </pc:cxnChg>
        <pc:cxnChg chg="add mod">
          <ac:chgData name="蕭兆翔" userId="c09afb0b-60c9-45d8-81f2-4d7aa859f4bf" providerId="ADAL" clId="{4854481A-8E19-4E2D-80D3-255FC4688919}" dt="2024-10-06T08:54:22.658" v="4322" actId="164"/>
          <ac:cxnSpMkLst>
            <pc:docMk/>
            <pc:sldMk cId="3691802625" sldId="381"/>
            <ac:cxnSpMk id="1025" creationId="{AE0B3496-1CAE-5041-FF11-384F693FEB36}"/>
          </ac:cxnSpMkLst>
        </pc:cxnChg>
        <pc:cxnChg chg="add mod">
          <ac:chgData name="蕭兆翔" userId="c09afb0b-60c9-45d8-81f2-4d7aa859f4bf" providerId="ADAL" clId="{4854481A-8E19-4E2D-80D3-255FC4688919}" dt="2024-10-06T08:54:22.658" v="4322" actId="164"/>
          <ac:cxnSpMkLst>
            <pc:docMk/>
            <pc:sldMk cId="3691802625" sldId="381"/>
            <ac:cxnSpMk id="1027" creationId="{D2D3B316-F90F-3511-DFFC-DF1BF34C4120}"/>
          </ac:cxnSpMkLst>
        </pc:cxnChg>
        <pc:cxnChg chg="add mod">
          <ac:chgData name="蕭兆翔" userId="c09afb0b-60c9-45d8-81f2-4d7aa859f4bf" providerId="ADAL" clId="{4854481A-8E19-4E2D-80D3-255FC4688919}" dt="2024-10-06T08:54:22.658" v="4322" actId="164"/>
          <ac:cxnSpMkLst>
            <pc:docMk/>
            <pc:sldMk cId="3691802625" sldId="381"/>
            <ac:cxnSpMk id="1028" creationId="{52DB9DB1-4603-3E4F-5A19-1E1E91D9A5B3}"/>
          </ac:cxnSpMkLst>
        </pc:cxnChg>
        <pc:cxnChg chg="add mod">
          <ac:chgData name="蕭兆翔" userId="c09afb0b-60c9-45d8-81f2-4d7aa859f4bf" providerId="ADAL" clId="{4854481A-8E19-4E2D-80D3-255FC4688919}" dt="2024-10-06T08:54:22.658" v="4322" actId="164"/>
          <ac:cxnSpMkLst>
            <pc:docMk/>
            <pc:sldMk cId="3691802625" sldId="381"/>
            <ac:cxnSpMk id="1029" creationId="{60A8B860-B7E6-B078-BE41-6D922F6E2656}"/>
          </ac:cxnSpMkLst>
        </pc:cxnChg>
        <pc:cxnChg chg="add mod">
          <ac:chgData name="蕭兆翔" userId="c09afb0b-60c9-45d8-81f2-4d7aa859f4bf" providerId="ADAL" clId="{4854481A-8E19-4E2D-80D3-255FC4688919}" dt="2024-10-06T09:04:27.787" v="4506" actId="164"/>
          <ac:cxnSpMkLst>
            <pc:docMk/>
            <pc:sldMk cId="3691802625" sldId="381"/>
            <ac:cxnSpMk id="1030" creationId="{696001A0-2108-5AD4-3E36-BC7D0B17DBA9}"/>
          </ac:cxnSpMkLst>
        </pc:cxnChg>
        <pc:cxnChg chg="add mod">
          <ac:chgData name="蕭兆翔" userId="c09afb0b-60c9-45d8-81f2-4d7aa859f4bf" providerId="ADAL" clId="{4854481A-8E19-4E2D-80D3-255FC4688919}" dt="2024-10-06T09:04:27.787" v="4506" actId="164"/>
          <ac:cxnSpMkLst>
            <pc:docMk/>
            <pc:sldMk cId="3691802625" sldId="381"/>
            <ac:cxnSpMk id="1039" creationId="{CC00FD1A-4F29-0EE8-820C-0594FD77D087}"/>
          </ac:cxnSpMkLst>
        </pc:cxnChg>
        <pc:cxnChg chg="mod">
          <ac:chgData name="蕭兆翔" userId="c09afb0b-60c9-45d8-81f2-4d7aa859f4bf" providerId="ADAL" clId="{4854481A-8E19-4E2D-80D3-255FC4688919}" dt="2024-10-06T08:56:14.762" v="4371"/>
          <ac:cxnSpMkLst>
            <pc:docMk/>
            <pc:sldMk cId="3691802625" sldId="381"/>
            <ac:cxnSpMk id="1050" creationId="{A123E154-E28E-6BC0-9FD8-E984F12CEE96}"/>
          </ac:cxnSpMkLst>
        </pc:cxnChg>
        <pc:cxnChg chg="mod">
          <ac:chgData name="蕭兆翔" userId="c09afb0b-60c9-45d8-81f2-4d7aa859f4bf" providerId="ADAL" clId="{4854481A-8E19-4E2D-80D3-255FC4688919}" dt="2024-10-06T08:56:14.762" v="4371"/>
          <ac:cxnSpMkLst>
            <pc:docMk/>
            <pc:sldMk cId="3691802625" sldId="381"/>
            <ac:cxnSpMk id="1051" creationId="{8D3ECDD8-34C5-E05B-74EA-B6BDE680810E}"/>
          </ac:cxnSpMkLst>
        </pc:cxnChg>
        <pc:cxnChg chg="mod">
          <ac:chgData name="蕭兆翔" userId="c09afb0b-60c9-45d8-81f2-4d7aa859f4bf" providerId="ADAL" clId="{4854481A-8E19-4E2D-80D3-255FC4688919}" dt="2024-10-06T08:56:14.762" v="4371"/>
          <ac:cxnSpMkLst>
            <pc:docMk/>
            <pc:sldMk cId="3691802625" sldId="381"/>
            <ac:cxnSpMk id="1052" creationId="{1602B126-EBC0-8DB9-5854-95CAC32C3100}"/>
          </ac:cxnSpMkLst>
        </pc:cxnChg>
        <pc:cxnChg chg="mod">
          <ac:chgData name="蕭兆翔" userId="c09afb0b-60c9-45d8-81f2-4d7aa859f4bf" providerId="ADAL" clId="{4854481A-8E19-4E2D-80D3-255FC4688919}" dt="2024-10-06T08:56:14.762" v="4371"/>
          <ac:cxnSpMkLst>
            <pc:docMk/>
            <pc:sldMk cId="3691802625" sldId="381"/>
            <ac:cxnSpMk id="1053" creationId="{B4A184B0-1B43-BCBD-F8C8-28689713BF9C}"/>
          </ac:cxnSpMkLst>
        </pc:cxnChg>
        <pc:cxnChg chg="mod">
          <ac:chgData name="蕭兆翔" userId="c09afb0b-60c9-45d8-81f2-4d7aa859f4bf" providerId="ADAL" clId="{4854481A-8E19-4E2D-80D3-255FC4688919}" dt="2024-10-06T08:56:14.762" v="4371"/>
          <ac:cxnSpMkLst>
            <pc:docMk/>
            <pc:sldMk cId="3691802625" sldId="381"/>
            <ac:cxnSpMk id="1054" creationId="{796C494E-BAC2-A3C3-90DE-4AAB922FF8BA}"/>
          </ac:cxnSpMkLst>
        </pc:cxnChg>
        <pc:cxnChg chg="mod">
          <ac:chgData name="蕭兆翔" userId="c09afb0b-60c9-45d8-81f2-4d7aa859f4bf" providerId="ADAL" clId="{4854481A-8E19-4E2D-80D3-255FC4688919}" dt="2024-10-06T08:56:14.762" v="4371"/>
          <ac:cxnSpMkLst>
            <pc:docMk/>
            <pc:sldMk cId="3691802625" sldId="381"/>
            <ac:cxnSpMk id="1055" creationId="{5DD6D7D3-130F-9E02-8033-72C660C6D74F}"/>
          </ac:cxnSpMkLst>
        </pc:cxnChg>
        <pc:cxnChg chg="add mod">
          <ac:chgData name="蕭兆翔" userId="c09afb0b-60c9-45d8-81f2-4d7aa859f4bf" providerId="ADAL" clId="{4854481A-8E19-4E2D-80D3-255FC4688919}" dt="2024-10-06T09:04:27.787" v="4506" actId="164"/>
          <ac:cxnSpMkLst>
            <pc:docMk/>
            <pc:sldMk cId="3691802625" sldId="381"/>
            <ac:cxnSpMk id="1108" creationId="{B8349456-71AC-8829-B313-5D4E120E90B9}"/>
          </ac:cxnSpMkLst>
        </pc:cxnChg>
        <pc:cxnChg chg="add del mod">
          <ac:chgData name="蕭兆翔" userId="c09afb0b-60c9-45d8-81f2-4d7aa859f4bf" providerId="ADAL" clId="{4854481A-8E19-4E2D-80D3-255FC4688919}" dt="2024-10-06T09:00:59.415" v="4461" actId="478"/>
          <ac:cxnSpMkLst>
            <pc:docMk/>
            <pc:sldMk cId="3691802625" sldId="381"/>
            <ac:cxnSpMk id="1118" creationId="{82761EFF-727F-B607-BFEB-E4CBEE8BA68F}"/>
          </ac:cxnSpMkLst>
        </pc:cxnChg>
        <pc:cxnChg chg="add mod">
          <ac:chgData name="蕭兆翔" userId="c09afb0b-60c9-45d8-81f2-4d7aa859f4bf" providerId="ADAL" clId="{4854481A-8E19-4E2D-80D3-255FC4688919}" dt="2024-10-06T09:04:27.787" v="4506" actId="164"/>
          <ac:cxnSpMkLst>
            <pc:docMk/>
            <pc:sldMk cId="3691802625" sldId="381"/>
            <ac:cxnSpMk id="1119" creationId="{09D336E3-514C-AF08-855B-B90EA393FBED}"/>
          </ac:cxnSpMkLst>
        </pc:cxnChg>
        <pc:cxnChg chg="add mod">
          <ac:chgData name="蕭兆翔" userId="c09afb0b-60c9-45d8-81f2-4d7aa859f4bf" providerId="ADAL" clId="{4854481A-8E19-4E2D-80D3-255FC4688919}" dt="2024-10-06T09:04:27.787" v="4506" actId="164"/>
          <ac:cxnSpMkLst>
            <pc:docMk/>
            <pc:sldMk cId="3691802625" sldId="381"/>
            <ac:cxnSpMk id="1123" creationId="{A8CFCED6-AAD8-2E54-29CC-BB337E6CE568}"/>
          </ac:cxnSpMkLst>
        </pc:cxnChg>
        <pc:cxnChg chg="add mod">
          <ac:chgData name="蕭兆翔" userId="c09afb0b-60c9-45d8-81f2-4d7aa859f4bf" providerId="ADAL" clId="{4854481A-8E19-4E2D-80D3-255FC4688919}" dt="2024-10-06T09:04:27.787" v="4506" actId="164"/>
          <ac:cxnSpMkLst>
            <pc:docMk/>
            <pc:sldMk cId="3691802625" sldId="381"/>
            <ac:cxnSpMk id="1127" creationId="{3D8D6CF6-F0C0-161D-992A-F04785FB9746}"/>
          </ac:cxnSpMkLst>
        </pc:cxnChg>
        <pc:cxnChg chg="add mod">
          <ac:chgData name="蕭兆翔" userId="c09afb0b-60c9-45d8-81f2-4d7aa859f4bf" providerId="ADAL" clId="{4854481A-8E19-4E2D-80D3-255FC4688919}" dt="2024-10-06T09:04:27.787" v="4506" actId="164"/>
          <ac:cxnSpMkLst>
            <pc:docMk/>
            <pc:sldMk cId="3691802625" sldId="381"/>
            <ac:cxnSpMk id="1131" creationId="{4C14769A-4089-5A7A-EF82-E2045275528E}"/>
          </ac:cxnSpMkLst>
        </pc:cxnChg>
        <pc:cxnChg chg="add mod">
          <ac:chgData name="蕭兆翔" userId="c09afb0b-60c9-45d8-81f2-4d7aa859f4bf" providerId="ADAL" clId="{4854481A-8E19-4E2D-80D3-255FC4688919}" dt="2024-10-06T09:04:27.787" v="4506" actId="164"/>
          <ac:cxnSpMkLst>
            <pc:docMk/>
            <pc:sldMk cId="3691802625" sldId="381"/>
            <ac:cxnSpMk id="1135" creationId="{05B54015-F5B4-4711-C32A-47996C452990}"/>
          </ac:cxnSpMkLst>
        </pc:cxnChg>
        <pc:cxnChg chg="add mod">
          <ac:chgData name="蕭兆翔" userId="c09afb0b-60c9-45d8-81f2-4d7aa859f4bf" providerId="ADAL" clId="{4854481A-8E19-4E2D-80D3-255FC4688919}" dt="2024-10-06T09:04:27.787" v="4506" actId="164"/>
          <ac:cxnSpMkLst>
            <pc:docMk/>
            <pc:sldMk cId="3691802625" sldId="381"/>
            <ac:cxnSpMk id="1141" creationId="{17BA40D3-90DE-5D5F-94D5-9B306D2B73BF}"/>
          </ac:cxnSpMkLst>
        </pc:cxnChg>
        <pc:cxnChg chg="add mod">
          <ac:chgData name="蕭兆翔" userId="c09afb0b-60c9-45d8-81f2-4d7aa859f4bf" providerId="ADAL" clId="{4854481A-8E19-4E2D-80D3-255FC4688919}" dt="2024-10-06T09:04:27.787" v="4506" actId="164"/>
          <ac:cxnSpMkLst>
            <pc:docMk/>
            <pc:sldMk cId="3691802625" sldId="381"/>
            <ac:cxnSpMk id="1145" creationId="{A2DCCF36-1166-41ED-F84D-CFAD8DE81AD2}"/>
          </ac:cxnSpMkLst>
        </pc:cxnChg>
        <pc:cxnChg chg="add mod">
          <ac:chgData name="蕭兆翔" userId="c09afb0b-60c9-45d8-81f2-4d7aa859f4bf" providerId="ADAL" clId="{4854481A-8E19-4E2D-80D3-255FC4688919}" dt="2024-10-06T09:04:27.787" v="4506" actId="164"/>
          <ac:cxnSpMkLst>
            <pc:docMk/>
            <pc:sldMk cId="3691802625" sldId="381"/>
            <ac:cxnSpMk id="1146" creationId="{5203DFAA-3E27-D3EA-35E5-30E63D9581D3}"/>
          </ac:cxnSpMkLst>
        </pc:cxnChg>
      </pc:sldChg>
      <pc:sldChg chg="addSp delSp modSp add mod">
        <pc:chgData name="蕭兆翔" userId="c09afb0b-60c9-45d8-81f2-4d7aa859f4bf" providerId="ADAL" clId="{4854481A-8E19-4E2D-80D3-255FC4688919}" dt="2024-10-06T13:59:42.427" v="5882" actId="20577"/>
        <pc:sldMkLst>
          <pc:docMk/>
          <pc:sldMk cId="108245367" sldId="382"/>
        </pc:sldMkLst>
        <pc:spChg chg="mod">
          <ac:chgData name="蕭兆翔" userId="c09afb0b-60c9-45d8-81f2-4d7aa859f4bf" providerId="ADAL" clId="{4854481A-8E19-4E2D-80D3-255FC4688919}" dt="2024-10-06T13:28:48.501" v="5424" actId="1076"/>
          <ac:spMkLst>
            <pc:docMk/>
            <pc:sldMk cId="108245367" sldId="382"/>
            <ac:spMk id="2" creationId="{AB8DF411-C442-B3E9-A1CB-A4CAF1581E7A}"/>
          </ac:spMkLst>
        </pc:spChg>
        <pc:spChg chg="mod">
          <ac:chgData name="蕭兆翔" userId="c09afb0b-60c9-45d8-81f2-4d7aa859f4bf" providerId="ADAL" clId="{4854481A-8E19-4E2D-80D3-255FC4688919}" dt="2024-10-06T12:53:00.278" v="5113" actId="207"/>
          <ac:spMkLst>
            <pc:docMk/>
            <pc:sldMk cId="108245367" sldId="382"/>
            <ac:spMk id="3" creationId="{63F4261D-EBAD-67A2-44A9-9A60F67F8018}"/>
          </ac:spMkLst>
        </pc:spChg>
        <pc:spChg chg="add mod">
          <ac:chgData name="蕭兆翔" userId="c09afb0b-60c9-45d8-81f2-4d7aa859f4bf" providerId="ADAL" clId="{4854481A-8E19-4E2D-80D3-255FC4688919}" dt="2024-10-06T13:59:37.871" v="5880" actId="20577"/>
          <ac:spMkLst>
            <pc:docMk/>
            <pc:sldMk cId="108245367" sldId="382"/>
            <ac:spMk id="5" creationId="{67422B3C-1DEE-C651-7B57-B519913B2EA7}"/>
          </ac:spMkLst>
        </pc:spChg>
        <pc:spChg chg="add mod">
          <ac:chgData name="蕭兆翔" userId="c09afb0b-60c9-45d8-81f2-4d7aa859f4bf" providerId="ADAL" clId="{4854481A-8E19-4E2D-80D3-255FC4688919}" dt="2024-10-06T13:18:12.141" v="5305" actId="1076"/>
          <ac:spMkLst>
            <pc:docMk/>
            <pc:sldMk cId="108245367" sldId="382"/>
            <ac:spMk id="6" creationId="{DAA677CC-66E8-DE77-3C5B-E36E95030698}"/>
          </ac:spMkLst>
        </pc:spChg>
        <pc:spChg chg="del">
          <ac:chgData name="蕭兆翔" userId="c09afb0b-60c9-45d8-81f2-4d7aa859f4bf" providerId="ADAL" clId="{4854481A-8E19-4E2D-80D3-255FC4688919}" dt="2024-10-06T11:55:52.357" v="5084" actId="478"/>
          <ac:spMkLst>
            <pc:docMk/>
            <pc:sldMk cId="108245367" sldId="382"/>
            <ac:spMk id="8" creationId="{07D16096-E740-28FF-1D78-336DCD20E195}"/>
          </ac:spMkLst>
        </pc:spChg>
        <pc:spChg chg="add mod">
          <ac:chgData name="蕭兆翔" userId="c09afb0b-60c9-45d8-81f2-4d7aa859f4bf" providerId="ADAL" clId="{4854481A-8E19-4E2D-80D3-255FC4688919}" dt="2024-10-06T13:59:42.427" v="5882" actId="20577"/>
          <ac:spMkLst>
            <pc:docMk/>
            <pc:sldMk cId="108245367" sldId="382"/>
            <ac:spMk id="24" creationId="{0316FC27-A7F8-872D-0A57-7928565C21C8}"/>
          </ac:spMkLst>
        </pc:spChg>
        <pc:spChg chg="add del mod">
          <ac:chgData name="蕭兆翔" userId="c09afb0b-60c9-45d8-81f2-4d7aa859f4bf" providerId="ADAL" clId="{4854481A-8E19-4E2D-80D3-255FC4688919}" dt="2024-10-06T13:29:15.076" v="5432" actId="478"/>
          <ac:spMkLst>
            <pc:docMk/>
            <pc:sldMk cId="108245367" sldId="382"/>
            <ac:spMk id="27" creationId="{43D94D63-5651-6889-5405-95BEDDB3ECEA}"/>
          </ac:spMkLst>
        </pc:spChg>
        <pc:spChg chg="del mod">
          <ac:chgData name="蕭兆翔" userId="c09afb0b-60c9-45d8-81f2-4d7aa859f4bf" providerId="ADAL" clId="{4854481A-8E19-4E2D-80D3-255FC4688919}" dt="2024-10-06T13:05:01.860" v="5182" actId="478"/>
          <ac:spMkLst>
            <pc:docMk/>
            <pc:sldMk cId="108245367" sldId="382"/>
            <ac:spMk id="29" creationId="{11B5FED9-751A-E7ED-19AA-220318E3DA57}"/>
          </ac:spMkLst>
        </pc:spChg>
        <pc:spChg chg="add mod">
          <ac:chgData name="蕭兆翔" userId="c09afb0b-60c9-45d8-81f2-4d7aa859f4bf" providerId="ADAL" clId="{4854481A-8E19-4E2D-80D3-255FC4688919}" dt="2024-10-06T13:29:48.348" v="5450" actId="1076"/>
          <ac:spMkLst>
            <pc:docMk/>
            <pc:sldMk cId="108245367" sldId="382"/>
            <ac:spMk id="32" creationId="{D5EE6F52-4B69-39E4-B99B-5F76CDD84CBF}"/>
          </ac:spMkLst>
        </pc:spChg>
        <pc:spChg chg="mod">
          <ac:chgData name="蕭兆翔" userId="c09afb0b-60c9-45d8-81f2-4d7aa859f4bf" providerId="ADAL" clId="{4854481A-8E19-4E2D-80D3-255FC4688919}" dt="2024-10-06T13:28:46.774" v="5422" actId="1076"/>
          <ac:spMkLst>
            <pc:docMk/>
            <pc:sldMk cId="108245367" sldId="382"/>
            <ac:spMk id="33" creationId="{06041E48-F106-6F2C-5FAE-179F6A1D6E2A}"/>
          </ac:spMkLst>
        </pc:spChg>
        <pc:spChg chg="add mod">
          <ac:chgData name="蕭兆翔" userId="c09afb0b-60c9-45d8-81f2-4d7aa859f4bf" providerId="ADAL" clId="{4854481A-8E19-4E2D-80D3-255FC4688919}" dt="2024-10-06T13:29:48.348" v="5450" actId="1076"/>
          <ac:spMkLst>
            <pc:docMk/>
            <pc:sldMk cId="108245367" sldId="382"/>
            <ac:spMk id="34" creationId="{DF51FD58-00B4-4E47-D83D-B74F3728BC58}"/>
          </ac:spMkLst>
        </pc:spChg>
        <pc:spChg chg="add mod">
          <ac:chgData name="蕭兆翔" userId="c09afb0b-60c9-45d8-81f2-4d7aa859f4bf" providerId="ADAL" clId="{4854481A-8E19-4E2D-80D3-255FC4688919}" dt="2024-10-06T13:29:48.348" v="5450" actId="1076"/>
          <ac:spMkLst>
            <pc:docMk/>
            <pc:sldMk cId="108245367" sldId="382"/>
            <ac:spMk id="35" creationId="{48A42B63-A1E9-C1E8-C8A6-32C02D894D04}"/>
          </ac:spMkLst>
        </pc:spChg>
        <pc:spChg chg="add del mod">
          <ac:chgData name="蕭兆翔" userId="c09afb0b-60c9-45d8-81f2-4d7aa859f4bf" providerId="ADAL" clId="{4854481A-8E19-4E2D-80D3-255FC4688919}" dt="2024-10-06T13:30:09.611" v="5464" actId="478"/>
          <ac:spMkLst>
            <pc:docMk/>
            <pc:sldMk cId="108245367" sldId="382"/>
            <ac:spMk id="37" creationId="{39208D95-8ECA-DF94-BBAD-5DC9CAD4F3AE}"/>
          </ac:spMkLst>
        </pc:spChg>
        <pc:spChg chg="add mod">
          <ac:chgData name="蕭兆翔" userId="c09afb0b-60c9-45d8-81f2-4d7aa859f4bf" providerId="ADAL" clId="{4854481A-8E19-4E2D-80D3-255FC4688919}" dt="2024-10-06T13:30:15.027" v="5465" actId="12789"/>
          <ac:spMkLst>
            <pc:docMk/>
            <pc:sldMk cId="108245367" sldId="382"/>
            <ac:spMk id="38" creationId="{8AB1D652-FB3A-8D01-1680-89A213F835A0}"/>
          </ac:spMkLst>
        </pc:spChg>
        <pc:spChg chg="add mod">
          <ac:chgData name="蕭兆翔" userId="c09afb0b-60c9-45d8-81f2-4d7aa859f4bf" providerId="ADAL" clId="{4854481A-8E19-4E2D-80D3-255FC4688919}" dt="2024-10-06T13:30:15.027" v="5465" actId="12789"/>
          <ac:spMkLst>
            <pc:docMk/>
            <pc:sldMk cId="108245367" sldId="382"/>
            <ac:spMk id="39" creationId="{8F3D77DA-6F82-C391-8935-41427CBBAABB}"/>
          </ac:spMkLst>
        </pc:spChg>
        <pc:spChg chg="del mod">
          <ac:chgData name="蕭兆翔" userId="c09afb0b-60c9-45d8-81f2-4d7aa859f4bf" providerId="ADAL" clId="{4854481A-8E19-4E2D-80D3-255FC4688919}" dt="2024-10-06T13:05:01.860" v="5182" actId="478"/>
          <ac:spMkLst>
            <pc:docMk/>
            <pc:sldMk cId="108245367" sldId="382"/>
            <ac:spMk id="57" creationId="{F1C6FD4F-F5C4-60CF-7777-6CEB837531E6}"/>
          </ac:spMkLst>
        </pc:spChg>
        <pc:spChg chg="del mod">
          <ac:chgData name="蕭兆翔" userId="c09afb0b-60c9-45d8-81f2-4d7aa859f4bf" providerId="ADAL" clId="{4854481A-8E19-4E2D-80D3-255FC4688919}" dt="2024-10-06T13:07:46.469" v="5247" actId="478"/>
          <ac:spMkLst>
            <pc:docMk/>
            <pc:sldMk cId="108245367" sldId="382"/>
            <ac:spMk id="60" creationId="{8B69A067-13AE-C667-8FDE-4A5936DBE0DF}"/>
          </ac:spMkLst>
        </pc:spChg>
        <pc:spChg chg="mod">
          <ac:chgData name="蕭兆翔" userId="c09afb0b-60c9-45d8-81f2-4d7aa859f4bf" providerId="ADAL" clId="{4854481A-8E19-4E2D-80D3-255FC4688919}" dt="2024-10-06T13:28:34.859" v="5418" actId="1076"/>
          <ac:spMkLst>
            <pc:docMk/>
            <pc:sldMk cId="108245367" sldId="382"/>
            <ac:spMk id="62" creationId="{9323F0F0-6674-6807-9C38-67BFA11BBEC1}"/>
          </ac:spMkLst>
        </pc:spChg>
        <pc:cxnChg chg="del">
          <ac:chgData name="蕭兆翔" userId="c09afb0b-60c9-45d8-81f2-4d7aa859f4bf" providerId="ADAL" clId="{4854481A-8E19-4E2D-80D3-255FC4688919}" dt="2024-10-06T13:05:01.860" v="5182" actId="478"/>
          <ac:cxnSpMkLst>
            <pc:docMk/>
            <pc:sldMk cId="108245367" sldId="382"/>
            <ac:cxnSpMk id="7" creationId="{345FAD2E-3674-6452-B052-D423B4B3FF91}"/>
          </ac:cxnSpMkLst>
        </pc:cxnChg>
        <pc:cxnChg chg="del">
          <ac:chgData name="蕭兆翔" userId="c09afb0b-60c9-45d8-81f2-4d7aa859f4bf" providerId="ADAL" clId="{4854481A-8E19-4E2D-80D3-255FC4688919}" dt="2024-10-06T13:05:01.860" v="5182" actId="478"/>
          <ac:cxnSpMkLst>
            <pc:docMk/>
            <pc:sldMk cId="108245367" sldId="382"/>
            <ac:cxnSpMk id="9" creationId="{2006FEFD-DC79-8F19-BBEF-6E36D868A571}"/>
          </ac:cxnSpMkLst>
        </pc:cxnChg>
        <pc:cxnChg chg="add mod">
          <ac:chgData name="蕭兆翔" userId="c09afb0b-60c9-45d8-81f2-4d7aa859f4bf" providerId="ADAL" clId="{4854481A-8E19-4E2D-80D3-255FC4688919}" dt="2024-10-06T13:29:48.348" v="5450" actId="1076"/>
          <ac:cxnSpMkLst>
            <pc:docMk/>
            <pc:sldMk cId="108245367" sldId="382"/>
            <ac:cxnSpMk id="10" creationId="{76091395-580B-9E23-5152-2358BDD916DF}"/>
          </ac:cxnSpMkLst>
        </pc:cxnChg>
        <pc:cxnChg chg="add mod">
          <ac:chgData name="蕭兆翔" userId="c09afb0b-60c9-45d8-81f2-4d7aa859f4bf" providerId="ADAL" clId="{4854481A-8E19-4E2D-80D3-255FC4688919}" dt="2024-10-06T13:29:48.348" v="5450" actId="1076"/>
          <ac:cxnSpMkLst>
            <pc:docMk/>
            <pc:sldMk cId="108245367" sldId="382"/>
            <ac:cxnSpMk id="11" creationId="{49E09053-FAE8-4930-05DD-CBACEE49AA8D}"/>
          </ac:cxnSpMkLst>
        </pc:cxnChg>
        <pc:cxnChg chg="add mod">
          <ac:chgData name="蕭兆翔" userId="c09afb0b-60c9-45d8-81f2-4d7aa859f4bf" providerId="ADAL" clId="{4854481A-8E19-4E2D-80D3-255FC4688919}" dt="2024-10-06T13:29:48.348" v="5450" actId="1076"/>
          <ac:cxnSpMkLst>
            <pc:docMk/>
            <pc:sldMk cId="108245367" sldId="382"/>
            <ac:cxnSpMk id="12" creationId="{ADEA5F5D-5332-74B6-0AFC-709EBDF280A6}"/>
          </ac:cxnSpMkLst>
        </pc:cxnChg>
        <pc:cxnChg chg="add mod">
          <ac:chgData name="蕭兆翔" userId="c09afb0b-60c9-45d8-81f2-4d7aa859f4bf" providerId="ADAL" clId="{4854481A-8E19-4E2D-80D3-255FC4688919}" dt="2024-10-06T13:29:48.348" v="5450" actId="1076"/>
          <ac:cxnSpMkLst>
            <pc:docMk/>
            <pc:sldMk cId="108245367" sldId="382"/>
            <ac:cxnSpMk id="13" creationId="{E805A160-79D4-95C4-4C08-EAADA7E0309E}"/>
          </ac:cxnSpMkLst>
        </pc:cxnChg>
        <pc:cxnChg chg="add mod">
          <ac:chgData name="蕭兆翔" userId="c09afb0b-60c9-45d8-81f2-4d7aa859f4bf" providerId="ADAL" clId="{4854481A-8E19-4E2D-80D3-255FC4688919}" dt="2024-10-06T13:29:48.348" v="5450" actId="1076"/>
          <ac:cxnSpMkLst>
            <pc:docMk/>
            <pc:sldMk cId="108245367" sldId="382"/>
            <ac:cxnSpMk id="14" creationId="{27324111-F56C-0141-0204-FAA5C0A5BCD7}"/>
          </ac:cxnSpMkLst>
        </pc:cxnChg>
        <pc:cxnChg chg="add mod">
          <ac:chgData name="蕭兆翔" userId="c09afb0b-60c9-45d8-81f2-4d7aa859f4bf" providerId="ADAL" clId="{4854481A-8E19-4E2D-80D3-255FC4688919}" dt="2024-10-06T13:29:48.348" v="5450" actId="1076"/>
          <ac:cxnSpMkLst>
            <pc:docMk/>
            <pc:sldMk cId="108245367" sldId="382"/>
            <ac:cxnSpMk id="15" creationId="{156792A3-CE6A-5155-B7EA-E43848D010F3}"/>
          </ac:cxnSpMkLst>
        </pc:cxnChg>
        <pc:cxnChg chg="del">
          <ac:chgData name="蕭兆翔" userId="c09afb0b-60c9-45d8-81f2-4d7aa859f4bf" providerId="ADAL" clId="{4854481A-8E19-4E2D-80D3-255FC4688919}" dt="2024-10-06T13:05:01.860" v="5182" actId="478"/>
          <ac:cxnSpMkLst>
            <pc:docMk/>
            <pc:sldMk cId="108245367" sldId="382"/>
            <ac:cxnSpMk id="16" creationId="{43833CF6-45A3-5CE2-001E-C907270AEFF6}"/>
          </ac:cxnSpMkLst>
        </pc:cxnChg>
        <pc:cxnChg chg="del">
          <ac:chgData name="蕭兆翔" userId="c09afb0b-60c9-45d8-81f2-4d7aa859f4bf" providerId="ADAL" clId="{4854481A-8E19-4E2D-80D3-255FC4688919}" dt="2024-10-06T13:05:01.860" v="5182" actId="478"/>
          <ac:cxnSpMkLst>
            <pc:docMk/>
            <pc:sldMk cId="108245367" sldId="382"/>
            <ac:cxnSpMk id="17" creationId="{36F0CD6E-9621-2C83-6744-35EBEFE45FE4}"/>
          </ac:cxnSpMkLst>
        </pc:cxnChg>
        <pc:cxnChg chg="del">
          <ac:chgData name="蕭兆翔" userId="c09afb0b-60c9-45d8-81f2-4d7aa859f4bf" providerId="ADAL" clId="{4854481A-8E19-4E2D-80D3-255FC4688919}" dt="2024-10-06T13:05:01.860" v="5182" actId="478"/>
          <ac:cxnSpMkLst>
            <pc:docMk/>
            <pc:sldMk cId="108245367" sldId="382"/>
            <ac:cxnSpMk id="18" creationId="{C2613766-0E34-37E3-894D-F4168B11780B}"/>
          </ac:cxnSpMkLst>
        </pc:cxnChg>
        <pc:cxnChg chg="del">
          <ac:chgData name="蕭兆翔" userId="c09afb0b-60c9-45d8-81f2-4d7aa859f4bf" providerId="ADAL" clId="{4854481A-8E19-4E2D-80D3-255FC4688919}" dt="2024-10-06T13:05:01.860" v="5182" actId="478"/>
          <ac:cxnSpMkLst>
            <pc:docMk/>
            <pc:sldMk cId="108245367" sldId="382"/>
            <ac:cxnSpMk id="19" creationId="{06BF3739-9081-C65A-11FA-D7C7C2D8B498}"/>
          </ac:cxnSpMkLst>
        </pc:cxnChg>
        <pc:cxnChg chg="del">
          <ac:chgData name="蕭兆翔" userId="c09afb0b-60c9-45d8-81f2-4d7aa859f4bf" providerId="ADAL" clId="{4854481A-8E19-4E2D-80D3-255FC4688919}" dt="2024-10-06T13:05:01.860" v="5182" actId="478"/>
          <ac:cxnSpMkLst>
            <pc:docMk/>
            <pc:sldMk cId="108245367" sldId="382"/>
            <ac:cxnSpMk id="20" creationId="{8BE623A7-DABA-E062-C449-E73A41261587}"/>
          </ac:cxnSpMkLst>
        </pc:cxnChg>
        <pc:cxnChg chg="del">
          <ac:chgData name="蕭兆翔" userId="c09afb0b-60c9-45d8-81f2-4d7aa859f4bf" providerId="ADAL" clId="{4854481A-8E19-4E2D-80D3-255FC4688919}" dt="2024-10-06T13:05:01.860" v="5182" actId="478"/>
          <ac:cxnSpMkLst>
            <pc:docMk/>
            <pc:sldMk cId="108245367" sldId="382"/>
            <ac:cxnSpMk id="21" creationId="{6EAFFF73-7F3A-DB5E-6177-60FC4B426D32}"/>
          </ac:cxnSpMkLst>
        </pc:cxnChg>
        <pc:cxnChg chg="add mod">
          <ac:chgData name="蕭兆翔" userId="c09afb0b-60c9-45d8-81f2-4d7aa859f4bf" providerId="ADAL" clId="{4854481A-8E19-4E2D-80D3-255FC4688919}" dt="2024-10-06T13:29:48.348" v="5450" actId="1076"/>
          <ac:cxnSpMkLst>
            <pc:docMk/>
            <pc:sldMk cId="108245367" sldId="382"/>
            <ac:cxnSpMk id="22" creationId="{2CC1A353-5205-38B4-4332-96DBA897AF12}"/>
          </ac:cxnSpMkLst>
        </pc:cxnChg>
        <pc:cxnChg chg="add mod">
          <ac:chgData name="蕭兆翔" userId="c09afb0b-60c9-45d8-81f2-4d7aa859f4bf" providerId="ADAL" clId="{4854481A-8E19-4E2D-80D3-255FC4688919}" dt="2024-10-06T13:29:48.348" v="5450" actId="1076"/>
          <ac:cxnSpMkLst>
            <pc:docMk/>
            <pc:sldMk cId="108245367" sldId="382"/>
            <ac:cxnSpMk id="23" creationId="{5C8E0C08-B23C-57AF-BBE0-6C91CE4DB83E}"/>
          </ac:cxnSpMkLst>
        </pc:cxnChg>
        <pc:cxnChg chg="add mod">
          <ac:chgData name="蕭兆翔" userId="c09afb0b-60c9-45d8-81f2-4d7aa859f4bf" providerId="ADAL" clId="{4854481A-8E19-4E2D-80D3-255FC4688919}" dt="2024-10-06T13:29:48.348" v="5450" actId="1076"/>
          <ac:cxnSpMkLst>
            <pc:docMk/>
            <pc:sldMk cId="108245367" sldId="382"/>
            <ac:cxnSpMk id="25" creationId="{1DDA6C01-DBA9-DE15-96A2-041D44D9B06C}"/>
          </ac:cxnSpMkLst>
        </pc:cxnChg>
        <pc:cxnChg chg="add mod">
          <ac:chgData name="蕭兆翔" userId="c09afb0b-60c9-45d8-81f2-4d7aa859f4bf" providerId="ADAL" clId="{4854481A-8E19-4E2D-80D3-255FC4688919}" dt="2024-10-06T13:29:48.348" v="5450" actId="1076"/>
          <ac:cxnSpMkLst>
            <pc:docMk/>
            <pc:sldMk cId="108245367" sldId="382"/>
            <ac:cxnSpMk id="26" creationId="{BEE12F83-2302-0BE0-3045-4F36E66E8632}"/>
          </ac:cxnSpMkLst>
        </pc:cxnChg>
        <pc:cxnChg chg="del">
          <ac:chgData name="蕭兆翔" userId="c09afb0b-60c9-45d8-81f2-4d7aa859f4bf" providerId="ADAL" clId="{4854481A-8E19-4E2D-80D3-255FC4688919}" dt="2024-10-06T13:05:01.860" v="5182" actId="478"/>
          <ac:cxnSpMkLst>
            <pc:docMk/>
            <pc:sldMk cId="108245367" sldId="382"/>
            <ac:cxnSpMk id="30" creationId="{D1BE6208-B1EA-A50A-142F-B5A43C4D216F}"/>
          </ac:cxnSpMkLst>
        </pc:cxnChg>
        <pc:cxnChg chg="del">
          <ac:chgData name="蕭兆翔" userId="c09afb0b-60c9-45d8-81f2-4d7aa859f4bf" providerId="ADAL" clId="{4854481A-8E19-4E2D-80D3-255FC4688919}" dt="2024-10-06T13:05:01.860" v="5182" actId="478"/>
          <ac:cxnSpMkLst>
            <pc:docMk/>
            <pc:sldMk cId="108245367" sldId="382"/>
            <ac:cxnSpMk id="31" creationId="{D3F96F80-0F69-1CD0-6BB9-71EBF8FAE4C8}"/>
          </ac:cxnSpMkLst>
        </pc:cxnChg>
      </pc:sldChg>
      <pc:sldChg chg="addSp delSp modSp add mod">
        <pc:chgData name="蕭兆翔" userId="c09afb0b-60c9-45d8-81f2-4d7aa859f4bf" providerId="ADAL" clId="{4854481A-8E19-4E2D-80D3-255FC4688919}" dt="2024-10-06T13:52:06.775" v="5816" actId="1076"/>
        <pc:sldMkLst>
          <pc:docMk/>
          <pc:sldMk cId="629608856" sldId="383"/>
        </pc:sldMkLst>
        <pc:spChg chg="mod">
          <ac:chgData name="蕭兆翔" userId="c09afb0b-60c9-45d8-81f2-4d7aa859f4bf" providerId="ADAL" clId="{4854481A-8E19-4E2D-80D3-255FC4688919}" dt="2024-10-06T13:30:25.947" v="5478" actId="20577"/>
          <ac:spMkLst>
            <pc:docMk/>
            <pc:sldMk cId="629608856" sldId="383"/>
            <ac:spMk id="3" creationId="{63F4261D-EBAD-67A2-44A9-9A60F67F8018}"/>
          </ac:spMkLst>
        </pc:spChg>
        <pc:spChg chg="add mod">
          <ac:chgData name="蕭兆翔" userId="c09afb0b-60c9-45d8-81f2-4d7aa859f4bf" providerId="ADAL" clId="{4854481A-8E19-4E2D-80D3-255FC4688919}" dt="2024-10-06T13:35:27.280" v="5576" actId="571"/>
          <ac:spMkLst>
            <pc:docMk/>
            <pc:sldMk cId="629608856" sldId="383"/>
            <ac:spMk id="4" creationId="{FB986ADF-772B-ED80-9E0C-D008ED8321D8}"/>
          </ac:spMkLst>
        </pc:spChg>
        <pc:spChg chg="mod">
          <ac:chgData name="蕭兆翔" userId="c09afb0b-60c9-45d8-81f2-4d7aa859f4bf" providerId="ADAL" clId="{4854481A-8E19-4E2D-80D3-255FC4688919}" dt="2024-10-06T13:52:06.775" v="5816" actId="1076"/>
          <ac:spMkLst>
            <pc:docMk/>
            <pc:sldMk cId="629608856" sldId="383"/>
            <ac:spMk id="5" creationId="{67422B3C-1DEE-C651-7B57-B519913B2EA7}"/>
          </ac:spMkLst>
        </pc:spChg>
        <pc:spChg chg="mod">
          <ac:chgData name="蕭兆翔" userId="c09afb0b-60c9-45d8-81f2-4d7aa859f4bf" providerId="ADAL" clId="{4854481A-8E19-4E2D-80D3-255FC4688919}" dt="2024-10-06T13:52:05.304" v="5815" actId="1076"/>
          <ac:spMkLst>
            <pc:docMk/>
            <pc:sldMk cId="629608856" sldId="383"/>
            <ac:spMk id="6" creationId="{DAA677CC-66E8-DE77-3C5B-E36E95030698}"/>
          </ac:spMkLst>
        </pc:spChg>
        <pc:spChg chg="del">
          <ac:chgData name="蕭兆翔" userId="c09afb0b-60c9-45d8-81f2-4d7aa859f4bf" providerId="ADAL" clId="{4854481A-8E19-4E2D-80D3-255FC4688919}" dt="2024-10-06T13:35:33.319" v="5579" actId="478"/>
          <ac:spMkLst>
            <pc:docMk/>
            <pc:sldMk cId="629608856" sldId="383"/>
            <ac:spMk id="24" creationId="{0316FC27-A7F8-872D-0A57-7928565C21C8}"/>
          </ac:spMkLst>
        </pc:spChg>
        <pc:spChg chg="del">
          <ac:chgData name="蕭兆翔" userId="c09afb0b-60c9-45d8-81f2-4d7aa859f4bf" providerId="ADAL" clId="{4854481A-8E19-4E2D-80D3-255FC4688919}" dt="2024-10-06T13:35:29.067" v="5577" actId="478"/>
          <ac:spMkLst>
            <pc:docMk/>
            <pc:sldMk cId="629608856" sldId="383"/>
            <ac:spMk id="32" creationId="{D5EE6F52-4B69-39E4-B99B-5F76CDD84CBF}"/>
          </ac:spMkLst>
        </pc:spChg>
        <pc:spChg chg="mod">
          <ac:chgData name="蕭兆翔" userId="c09afb0b-60c9-45d8-81f2-4d7aa859f4bf" providerId="ADAL" clId="{4854481A-8E19-4E2D-80D3-255FC4688919}" dt="2024-10-06T13:51:09.585" v="5804" actId="1076"/>
          <ac:spMkLst>
            <pc:docMk/>
            <pc:sldMk cId="629608856" sldId="383"/>
            <ac:spMk id="33" creationId="{06041E48-F106-6F2C-5FAE-179F6A1D6E2A}"/>
          </ac:spMkLst>
        </pc:spChg>
        <pc:spChg chg="del">
          <ac:chgData name="蕭兆翔" userId="c09afb0b-60c9-45d8-81f2-4d7aa859f4bf" providerId="ADAL" clId="{4854481A-8E19-4E2D-80D3-255FC4688919}" dt="2024-10-06T13:35:31.828" v="5578" actId="478"/>
          <ac:spMkLst>
            <pc:docMk/>
            <pc:sldMk cId="629608856" sldId="383"/>
            <ac:spMk id="34" creationId="{DF51FD58-00B4-4E47-D83D-B74F3728BC58}"/>
          </ac:spMkLst>
        </pc:spChg>
        <pc:spChg chg="del">
          <ac:chgData name="蕭兆翔" userId="c09afb0b-60c9-45d8-81f2-4d7aa859f4bf" providerId="ADAL" clId="{4854481A-8E19-4E2D-80D3-255FC4688919}" dt="2024-10-06T13:35:31.828" v="5578" actId="478"/>
          <ac:spMkLst>
            <pc:docMk/>
            <pc:sldMk cId="629608856" sldId="383"/>
            <ac:spMk id="35" creationId="{48A42B63-A1E9-C1E8-C8A6-32C02D894D04}"/>
          </ac:spMkLst>
        </pc:spChg>
        <pc:spChg chg="del">
          <ac:chgData name="蕭兆翔" userId="c09afb0b-60c9-45d8-81f2-4d7aa859f4bf" providerId="ADAL" clId="{4854481A-8E19-4E2D-80D3-255FC4688919}" dt="2024-10-06T13:35:31.828" v="5578" actId="478"/>
          <ac:spMkLst>
            <pc:docMk/>
            <pc:sldMk cId="629608856" sldId="383"/>
            <ac:spMk id="38" creationId="{8AB1D652-FB3A-8D01-1680-89A213F835A0}"/>
          </ac:spMkLst>
        </pc:spChg>
        <pc:spChg chg="del">
          <ac:chgData name="蕭兆翔" userId="c09afb0b-60c9-45d8-81f2-4d7aa859f4bf" providerId="ADAL" clId="{4854481A-8E19-4E2D-80D3-255FC4688919}" dt="2024-10-06T13:35:31.828" v="5578" actId="478"/>
          <ac:spMkLst>
            <pc:docMk/>
            <pc:sldMk cId="629608856" sldId="383"/>
            <ac:spMk id="39" creationId="{8F3D77DA-6F82-C391-8935-41427CBBAABB}"/>
          </ac:spMkLst>
        </pc:spChg>
        <pc:spChg chg="del mod">
          <ac:chgData name="蕭兆翔" userId="c09afb0b-60c9-45d8-81f2-4d7aa859f4bf" providerId="ADAL" clId="{4854481A-8E19-4E2D-80D3-255FC4688919}" dt="2024-10-06T13:43:14.174" v="5700" actId="478"/>
          <ac:spMkLst>
            <pc:docMk/>
            <pc:sldMk cId="629608856" sldId="383"/>
            <ac:spMk id="62" creationId="{9323F0F0-6674-6807-9C38-67BFA11BBEC1}"/>
          </ac:spMkLst>
        </pc:spChg>
        <pc:picChg chg="add del mod">
          <ac:chgData name="蕭兆翔" userId="c09afb0b-60c9-45d8-81f2-4d7aa859f4bf" providerId="ADAL" clId="{4854481A-8E19-4E2D-80D3-255FC4688919}" dt="2024-10-06T13:51:43.710" v="5806" actId="478"/>
          <ac:picMkLst>
            <pc:docMk/>
            <pc:sldMk cId="629608856" sldId="383"/>
            <ac:picMk id="1026" creationId="{5F4C1CA0-0A0A-3A99-471F-166D2FF8DFD6}"/>
          </ac:picMkLst>
        </pc:picChg>
        <pc:picChg chg="add mod">
          <ac:chgData name="蕭兆翔" userId="c09afb0b-60c9-45d8-81f2-4d7aa859f4bf" providerId="ADAL" clId="{4854481A-8E19-4E2D-80D3-255FC4688919}" dt="2024-10-06T13:52:02.600" v="5814" actId="1076"/>
          <ac:picMkLst>
            <pc:docMk/>
            <pc:sldMk cId="629608856" sldId="383"/>
            <ac:picMk id="1028" creationId="{D2E1EB89-42E9-94D4-0A94-9D6864A4AFFC}"/>
          </ac:picMkLst>
        </pc:picChg>
        <pc:cxnChg chg="del">
          <ac:chgData name="蕭兆翔" userId="c09afb0b-60c9-45d8-81f2-4d7aa859f4bf" providerId="ADAL" clId="{4854481A-8E19-4E2D-80D3-255FC4688919}" dt="2024-10-06T13:35:31.828" v="5578" actId="478"/>
          <ac:cxnSpMkLst>
            <pc:docMk/>
            <pc:sldMk cId="629608856" sldId="383"/>
            <ac:cxnSpMk id="10" creationId="{76091395-580B-9E23-5152-2358BDD916DF}"/>
          </ac:cxnSpMkLst>
        </pc:cxnChg>
        <pc:cxnChg chg="del">
          <ac:chgData name="蕭兆翔" userId="c09afb0b-60c9-45d8-81f2-4d7aa859f4bf" providerId="ADAL" clId="{4854481A-8E19-4E2D-80D3-255FC4688919}" dt="2024-10-06T13:35:31.828" v="5578" actId="478"/>
          <ac:cxnSpMkLst>
            <pc:docMk/>
            <pc:sldMk cId="629608856" sldId="383"/>
            <ac:cxnSpMk id="11" creationId="{49E09053-FAE8-4930-05DD-CBACEE49AA8D}"/>
          </ac:cxnSpMkLst>
        </pc:cxnChg>
        <pc:cxnChg chg="del">
          <ac:chgData name="蕭兆翔" userId="c09afb0b-60c9-45d8-81f2-4d7aa859f4bf" providerId="ADAL" clId="{4854481A-8E19-4E2D-80D3-255FC4688919}" dt="2024-10-06T13:35:31.828" v="5578" actId="478"/>
          <ac:cxnSpMkLst>
            <pc:docMk/>
            <pc:sldMk cId="629608856" sldId="383"/>
            <ac:cxnSpMk id="12" creationId="{ADEA5F5D-5332-74B6-0AFC-709EBDF280A6}"/>
          </ac:cxnSpMkLst>
        </pc:cxnChg>
        <pc:cxnChg chg="del">
          <ac:chgData name="蕭兆翔" userId="c09afb0b-60c9-45d8-81f2-4d7aa859f4bf" providerId="ADAL" clId="{4854481A-8E19-4E2D-80D3-255FC4688919}" dt="2024-10-06T13:35:31.828" v="5578" actId="478"/>
          <ac:cxnSpMkLst>
            <pc:docMk/>
            <pc:sldMk cId="629608856" sldId="383"/>
            <ac:cxnSpMk id="13" creationId="{E805A160-79D4-95C4-4C08-EAADA7E0309E}"/>
          </ac:cxnSpMkLst>
        </pc:cxnChg>
        <pc:cxnChg chg="del">
          <ac:chgData name="蕭兆翔" userId="c09afb0b-60c9-45d8-81f2-4d7aa859f4bf" providerId="ADAL" clId="{4854481A-8E19-4E2D-80D3-255FC4688919}" dt="2024-10-06T13:35:31.828" v="5578" actId="478"/>
          <ac:cxnSpMkLst>
            <pc:docMk/>
            <pc:sldMk cId="629608856" sldId="383"/>
            <ac:cxnSpMk id="14" creationId="{27324111-F56C-0141-0204-FAA5C0A5BCD7}"/>
          </ac:cxnSpMkLst>
        </pc:cxnChg>
        <pc:cxnChg chg="del">
          <ac:chgData name="蕭兆翔" userId="c09afb0b-60c9-45d8-81f2-4d7aa859f4bf" providerId="ADAL" clId="{4854481A-8E19-4E2D-80D3-255FC4688919}" dt="2024-10-06T13:35:31.828" v="5578" actId="478"/>
          <ac:cxnSpMkLst>
            <pc:docMk/>
            <pc:sldMk cId="629608856" sldId="383"/>
            <ac:cxnSpMk id="15" creationId="{156792A3-CE6A-5155-B7EA-E43848D010F3}"/>
          </ac:cxnSpMkLst>
        </pc:cxnChg>
        <pc:cxnChg chg="del">
          <ac:chgData name="蕭兆翔" userId="c09afb0b-60c9-45d8-81f2-4d7aa859f4bf" providerId="ADAL" clId="{4854481A-8E19-4E2D-80D3-255FC4688919}" dt="2024-10-06T13:35:31.828" v="5578" actId="478"/>
          <ac:cxnSpMkLst>
            <pc:docMk/>
            <pc:sldMk cId="629608856" sldId="383"/>
            <ac:cxnSpMk id="22" creationId="{2CC1A353-5205-38B4-4332-96DBA897AF12}"/>
          </ac:cxnSpMkLst>
        </pc:cxnChg>
        <pc:cxnChg chg="del">
          <ac:chgData name="蕭兆翔" userId="c09afb0b-60c9-45d8-81f2-4d7aa859f4bf" providerId="ADAL" clId="{4854481A-8E19-4E2D-80D3-255FC4688919}" dt="2024-10-06T13:35:31.828" v="5578" actId="478"/>
          <ac:cxnSpMkLst>
            <pc:docMk/>
            <pc:sldMk cId="629608856" sldId="383"/>
            <ac:cxnSpMk id="23" creationId="{5C8E0C08-B23C-57AF-BBE0-6C91CE4DB83E}"/>
          </ac:cxnSpMkLst>
        </pc:cxnChg>
        <pc:cxnChg chg="del">
          <ac:chgData name="蕭兆翔" userId="c09afb0b-60c9-45d8-81f2-4d7aa859f4bf" providerId="ADAL" clId="{4854481A-8E19-4E2D-80D3-255FC4688919}" dt="2024-10-06T13:35:31.828" v="5578" actId="478"/>
          <ac:cxnSpMkLst>
            <pc:docMk/>
            <pc:sldMk cId="629608856" sldId="383"/>
            <ac:cxnSpMk id="25" creationId="{1DDA6C01-DBA9-DE15-96A2-041D44D9B06C}"/>
          </ac:cxnSpMkLst>
        </pc:cxnChg>
        <pc:cxnChg chg="del">
          <ac:chgData name="蕭兆翔" userId="c09afb0b-60c9-45d8-81f2-4d7aa859f4bf" providerId="ADAL" clId="{4854481A-8E19-4E2D-80D3-255FC4688919}" dt="2024-10-06T13:35:31.828" v="5578" actId="478"/>
          <ac:cxnSpMkLst>
            <pc:docMk/>
            <pc:sldMk cId="629608856" sldId="383"/>
            <ac:cxnSpMk id="26" creationId="{BEE12F83-2302-0BE0-3045-4F36E66E8632}"/>
          </ac:cxnSpMkLst>
        </pc:cxnChg>
      </pc:sldChg>
      <pc:sldChg chg="addSp delSp modSp add mod">
        <pc:chgData name="蕭兆翔" userId="c09afb0b-60c9-45d8-81f2-4d7aa859f4bf" providerId="ADAL" clId="{4854481A-8E19-4E2D-80D3-255FC4688919}" dt="2024-10-15T09:48:23.576" v="15701" actId="1076"/>
        <pc:sldMkLst>
          <pc:docMk/>
          <pc:sldMk cId="925713520" sldId="384"/>
        </pc:sldMkLst>
        <pc:spChg chg="mod">
          <ac:chgData name="蕭兆翔" userId="c09afb0b-60c9-45d8-81f2-4d7aa859f4bf" providerId="ADAL" clId="{4854481A-8E19-4E2D-80D3-255FC4688919}" dt="2024-10-06T13:58:02.013" v="5845" actId="20577"/>
          <ac:spMkLst>
            <pc:docMk/>
            <pc:sldMk cId="925713520" sldId="384"/>
            <ac:spMk id="3" creationId="{63F4261D-EBAD-67A2-44A9-9A60F67F8018}"/>
          </ac:spMkLst>
        </pc:spChg>
        <pc:spChg chg="del mod">
          <ac:chgData name="蕭兆翔" userId="c09afb0b-60c9-45d8-81f2-4d7aa859f4bf" providerId="ADAL" clId="{4854481A-8E19-4E2D-80D3-255FC4688919}" dt="2024-10-15T09:48:16.187" v="15699" actId="478"/>
          <ac:spMkLst>
            <pc:docMk/>
            <pc:sldMk cId="925713520" sldId="384"/>
            <ac:spMk id="5" creationId="{67422B3C-1DEE-C651-7B57-B519913B2EA7}"/>
          </ac:spMkLst>
        </pc:spChg>
        <pc:spChg chg="del mod">
          <ac:chgData name="蕭兆翔" userId="c09afb0b-60c9-45d8-81f2-4d7aa859f4bf" providerId="ADAL" clId="{4854481A-8E19-4E2D-80D3-255FC4688919}" dt="2024-10-06T14:01:11.322" v="5919" actId="478"/>
          <ac:spMkLst>
            <pc:docMk/>
            <pc:sldMk cId="925713520" sldId="384"/>
            <ac:spMk id="6" creationId="{DAA677CC-66E8-DE77-3C5B-E36E95030698}"/>
          </ac:spMkLst>
        </pc:spChg>
        <pc:spChg chg="add mod">
          <ac:chgData name="蕭兆翔" userId="c09afb0b-60c9-45d8-81f2-4d7aa859f4bf" providerId="ADAL" clId="{4854481A-8E19-4E2D-80D3-255FC4688919}" dt="2024-10-06T14:15:30.878" v="6082" actId="403"/>
          <ac:spMkLst>
            <pc:docMk/>
            <pc:sldMk cId="925713520" sldId="384"/>
            <ac:spMk id="16" creationId="{AD0550C1-AD55-0C1E-46D7-1733FCDCA43C}"/>
          </ac:spMkLst>
        </pc:spChg>
        <pc:spChg chg="add mod">
          <ac:chgData name="蕭兆翔" userId="c09afb0b-60c9-45d8-81f2-4d7aa859f4bf" providerId="ADAL" clId="{4854481A-8E19-4E2D-80D3-255FC4688919}" dt="2024-10-06T14:15:30.878" v="6082" actId="403"/>
          <ac:spMkLst>
            <pc:docMk/>
            <pc:sldMk cId="925713520" sldId="384"/>
            <ac:spMk id="19" creationId="{775C7594-D5E2-A3F4-B8CE-E3F40507CCB3}"/>
          </ac:spMkLst>
        </pc:spChg>
        <pc:spChg chg="add mod">
          <ac:chgData name="蕭兆翔" userId="c09afb0b-60c9-45d8-81f2-4d7aa859f4bf" providerId="ADAL" clId="{4854481A-8E19-4E2D-80D3-255FC4688919}" dt="2024-10-06T14:15:30.878" v="6082" actId="403"/>
          <ac:spMkLst>
            <pc:docMk/>
            <pc:sldMk cId="925713520" sldId="384"/>
            <ac:spMk id="20" creationId="{2AA77C7B-0D21-3F8C-01E7-B6C846FE8BEF}"/>
          </ac:spMkLst>
        </pc:spChg>
        <pc:spChg chg="add mod">
          <ac:chgData name="蕭兆翔" userId="c09afb0b-60c9-45d8-81f2-4d7aa859f4bf" providerId="ADAL" clId="{4854481A-8E19-4E2D-80D3-255FC4688919}" dt="2024-10-06T14:15:30.878" v="6082" actId="403"/>
          <ac:spMkLst>
            <pc:docMk/>
            <pc:sldMk cId="925713520" sldId="384"/>
            <ac:spMk id="21" creationId="{757E5977-68A6-15F9-95F3-41A45982D49B}"/>
          </ac:spMkLst>
        </pc:spChg>
        <pc:spChg chg="add mod">
          <ac:chgData name="蕭兆翔" userId="c09afb0b-60c9-45d8-81f2-4d7aa859f4bf" providerId="ADAL" clId="{4854481A-8E19-4E2D-80D3-255FC4688919}" dt="2024-10-06T14:15:30.878" v="6082" actId="403"/>
          <ac:spMkLst>
            <pc:docMk/>
            <pc:sldMk cId="925713520" sldId="384"/>
            <ac:spMk id="22" creationId="{D7FB1442-EA6B-52CE-1CEA-18038F512857}"/>
          </ac:spMkLst>
        </pc:spChg>
        <pc:spChg chg="add mod">
          <ac:chgData name="蕭兆翔" userId="c09afb0b-60c9-45d8-81f2-4d7aa859f4bf" providerId="ADAL" clId="{4854481A-8E19-4E2D-80D3-255FC4688919}" dt="2024-10-06T14:15:30.878" v="6082" actId="403"/>
          <ac:spMkLst>
            <pc:docMk/>
            <pc:sldMk cId="925713520" sldId="384"/>
            <ac:spMk id="23" creationId="{5AE67353-4CAD-3148-A99D-4F2C0F9BADAA}"/>
          </ac:spMkLst>
        </pc:spChg>
        <pc:spChg chg="add mod">
          <ac:chgData name="蕭兆翔" userId="c09afb0b-60c9-45d8-81f2-4d7aa859f4bf" providerId="ADAL" clId="{4854481A-8E19-4E2D-80D3-255FC4688919}" dt="2024-10-15T09:48:23.576" v="15701" actId="1076"/>
          <ac:spMkLst>
            <pc:docMk/>
            <pc:sldMk cId="925713520" sldId="384"/>
            <ac:spMk id="25" creationId="{6FCC1C6D-2A90-1FAA-B4E4-CBD324694A14}"/>
          </ac:spMkLst>
        </pc:spChg>
        <pc:spChg chg="del mod">
          <ac:chgData name="蕭兆翔" userId="c09afb0b-60c9-45d8-81f2-4d7aa859f4bf" providerId="ADAL" clId="{4854481A-8E19-4E2D-80D3-255FC4688919}" dt="2024-10-06T14:02:00.846" v="5941" actId="478"/>
          <ac:spMkLst>
            <pc:docMk/>
            <pc:sldMk cId="925713520" sldId="384"/>
            <ac:spMk id="33" creationId="{06041E48-F106-6F2C-5FAE-179F6A1D6E2A}"/>
          </ac:spMkLst>
        </pc:spChg>
        <pc:spChg chg="mod topLvl">
          <ac:chgData name="蕭兆翔" userId="c09afb0b-60c9-45d8-81f2-4d7aa859f4bf" providerId="ADAL" clId="{4854481A-8E19-4E2D-80D3-255FC4688919}" dt="2024-10-06T14:16:13.683" v="6096" actId="165"/>
          <ac:spMkLst>
            <pc:docMk/>
            <pc:sldMk cId="925713520" sldId="384"/>
            <ac:spMk id="35" creationId="{55EBB9A3-AE13-545F-1A6E-C32415230C00}"/>
          </ac:spMkLst>
        </pc:spChg>
        <pc:spChg chg="mod topLvl">
          <ac:chgData name="蕭兆翔" userId="c09afb0b-60c9-45d8-81f2-4d7aa859f4bf" providerId="ADAL" clId="{4854481A-8E19-4E2D-80D3-255FC4688919}" dt="2024-10-06T14:16:13.683" v="6096" actId="165"/>
          <ac:spMkLst>
            <pc:docMk/>
            <pc:sldMk cId="925713520" sldId="384"/>
            <ac:spMk id="38" creationId="{6F2C76C0-60BD-6E46-48A5-1E5F937640D1}"/>
          </ac:spMkLst>
        </pc:spChg>
        <pc:spChg chg="mod topLvl">
          <ac:chgData name="蕭兆翔" userId="c09afb0b-60c9-45d8-81f2-4d7aa859f4bf" providerId="ADAL" clId="{4854481A-8E19-4E2D-80D3-255FC4688919}" dt="2024-10-06T14:16:13.683" v="6096" actId="165"/>
          <ac:spMkLst>
            <pc:docMk/>
            <pc:sldMk cId="925713520" sldId="384"/>
            <ac:spMk id="39" creationId="{85263EC7-2FF6-3083-B583-A253D09E1A5A}"/>
          </ac:spMkLst>
        </pc:spChg>
        <pc:spChg chg="mod topLvl">
          <ac:chgData name="蕭兆翔" userId="c09afb0b-60c9-45d8-81f2-4d7aa859f4bf" providerId="ADAL" clId="{4854481A-8E19-4E2D-80D3-255FC4688919}" dt="2024-10-06T14:16:22.322" v="6097" actId="1076"/>
          <ac:spMkLst>
            <pc:docMk/>
            <pc:sldMk cId="925713520" sldId="384"/>
            <ac:spMk id="40" creationId="{E328463E-5825-2B14-A018-7C14F4F1818D}"/>
          </ac:spMkLst>
        </pc:spChg>
        <pc:spChg chg="mod topLvl">
          <ac:chgData name="蕭兆翔" userId="c09afb0b-60c9-45d8-81f2-4d7aa859f4bf" providerId="ADAL" clId="{4854481A-8E19-4E2D-80D3-255FC4688919}" dt="2024-10-06T14:16:13.683" v="6096" actId="165"/>
          <ac:spMkLst>
            <pc:docMk/>
            <pc:sldMk cId="925713520" sldId="384"/>
            <ac:spMk id="41" creationId="{AC82EB36-DECB-C8B3-376F-DC31D23212B7}"/>
          </ac:spMkLst>
        </pc:spChg>
        <pc:spChg chg="mod topLvl">
          <ac:chgData name="蕭兆翔" userId="c09afb0b-60c9-45d8-81f2-4d7aa859f4bf" providerId="ADAL" clId="{4854481A-8E19-4E2D-80D3-255FC4688919}" dt="2024-10-06T14:16:13.683" v="6096" actId="165"/>
          <ac:spMkLst>
            <pc:docMk/>
            <pc:sldMk cId="925713520" sldId="384"/>
            <ac:spMk id="42" creationId="{D9817341-6977-147A-F726-5C08AD4A6268}"/>
          </ac:spMkLst>
        </pc:spChg>
        <pc:spChg chg="add mod">
          <ac:chgData name="蕭兆翔" userId="c09afb0b-60c9-45d8-81f2-4d7aa859f4bf" providerId="ADAL" clId="{4854481A-8E19-4E2D-80D3-255FC4688919}" dt="2024-10-06T14:28:15.327" v="6336" actId="1076"/>
          <ac:spMkLst>
            <pc:docMk/>
            <pc:sldMk cId="925713520" sldId="384"/>
            <ac:spMk id="43" creationId="{AB8A7B1F-A248-ACD6-C743-59D6769522BA}"/>
          </ac:spMkLst>
        </pc:spChg>
        <pc:spChg chg="del">
          <ac:chgData name="蕭兆翔" userId="c09afb0b-60c9-45d8-81f2-4d7aa859f4bf" providerId="ADAL" clId="{4854481A-8E19-4E2D-80D3-255FC4688919}" dt="2024-10-06T14:17:47.367" v="6118" actId="478"/>
          <ac:spMkLst>
            <pc:docMk/>
            <pc:sldMk cId="925713520" sldId="384"/>
            <ac:spMk id="49" creationId="{6F2C76C0-60BD-6E46-48A5-1E5F937640D1}"/>
          </ac:spMkLst>
        </pc:spChg>
        <pc:spChg chg="mod">
          <ac:chgData name="蕭兆翔" userId="c09afb0b-60c9-45d8-81f2-4d7aa859f4bf" providerId="ADAL" clId="{4854481A-8E19-4E2D-80D3-255FC4688919}" dt="2024-10-06T14:20:54.319" v="6192" actId="1076"/>
          <ac:spMkLst>
            <pc:docMk/>
            <pc:sldMk cId="925713520" sldId="384"/>
            <ac:spMk id="50" creationId="{85263EC7-2FF6-3083-B583-A253D09E1A5A}"/>
          </ac:spMkLst>
        </pc:spChg>
        <pc:spChg chg="mod">
          <ac:chgData name="蕭兆翔" userId="c09afb0b-60c9-45d8-81f2-4d7aa859f4bf" providerId="ADAL" clId="{4854481A-8E19-4E2D-80D3-255FC4688919}" dt="2024-10-06T14:21:07.101" v="6197" actId="1076"/>
          <ac:spMkLst>
            <pc:docMk/>
            <pc:sldMk cId="925713520" sldId="384"/>
            <ac:spMk id="51" creationId="{E328463E-5825-2B14-A018-7C14F4F1818D}"/>
          </ac:spMkLst>
        </pc:spChg>
        <pc:spChg chg="add mod">
          <ac:chgData name="蕭兆翔" userId="c09afb0b-60c9-45d8-81f2-4d7aa859f4bf" providerId="ADAL" clId="{4854481A-8E19-4E2D-80D3-255FC4688919}" dt="2024-10-06T14:27:48.578" v="6327" actId="1076"/>
          <ac:spMkLst>
            <pc:docMk/>
            <pc:sldMk cId="925713520" sldId="384"/>
            <ac:spMk id="63" creationId="{C681E0EA-6522-210D-2E94-0D50C665341E}"/>
          </ac:spMkLst>
        </pc:spChg>
        <pc:spChg chg="add mod">
          <ac:chgData name="蕭兆翔" userId="c09afb0b-60c9-45d8-81f2-4d7aa859f4bf" providerId="ADAL" clId="{4854481A-8E19-4E2D-80D3-255FC4688919}" dt="2024-10-06T14:20:28.749" v="6183" actId="1076"/>
          <ac:spMkLst>
            <pc:docMk/>
            <pc:sldMk cId="925713520" sldId="384"/>
            <ac:spMk id="1044" creationId="{0242419B-7E53-1787-1DB8-EC3349C786E2}"/>
          </ac:spMkLst>
        </pc:spChg>
        <pc:spChg chg="add mod">
          <ac:chgData name="蕭兆翔" userId="c09afb0b-60c9-45d8-81f2-4d7aa859f4bf" providerId="ADAL" clId="{4854481A-8E19-4E2D-80D3-255FC4688919}" dt="2024-10-06T14:20:46.835" v="6189" actId="1076"/>
          <ac:spMkLst>
            <pc:docMk/>
            <pc:sldMk cId="925713520" sldId="384"/>
            <ac:spMk id="1046" creationId="{817A762B-81C1-478D-EAF9-8576E29AA2A2}"/>
          </ac:spMkLst>
        </pc:spChg>
        <pc:spChg chg="add mod">
          <ac:chgData name="蕭兆翔" userId="c09afb0b-60c9-45d8-81f2-4d7aa859f4bf" providerId="ADAL" clId="{4854481A-8E19-4E2D-80D3-255FC4688919}" dt="2024-10-06T14:23:55.309" v="6301" actId="1076"/>
          <ac:spMkLst>
            <pc:docMk/>
            <pc:sldMk cId="925713520" sldId="384"/>
            <ac:spMk id="1049" creationId="{CEFC250B-7A3D-EA9E-6DA7-7D94679B9836}"/>
          </ac:spMkLst>
        </pc:spChg>
        <pc:spChg chg="add mod">
          <ac:chgData name="蕭兆翔" userId="c09afb0b-60c9-45d8-81f2-4d7aa859f4bf" providerId="ADAL" clId="{4854481A-8E19-4E2D-80D3-255FC4688919}" dt="2024-10-06T14:26:55.160" v="6313" actId="1076"/>
          <ac:spMkLst>
            <pc:docMk/>
            <pc:sldMk cId="925713520" sldId="384"/>
            <ac:spMk id="1050" creationId="{C41E16AB-6AA7-09DA-7B61-9D7E3716FD12}"/>
          </ac:spMkLst>
        </pc:spChg>
        <pc:grpChg chg="add mod">
          <ac:chgData name="蕭兆翔" userId="c09afb0b-60c9-45d8-81f2-4d7aa859f4bf" providerId="ADAL" clId="{4854481A-8E19-4E2D-80D3-255FC4688919}" dt="2024-10-06T14:15:40.403" v="6085" actId="1076"/>
          <ac:grpSpMkLst>
            <pc:docMk/>
            <pc:sldMk cId="925713520" sldId="384"/>
            <ac:grpSpMk id="24" creationId="{046250BA-ACA4-BB00-1DC7-90E2F1368DF7}"/>
          </ac:grpSpMkLst>
        </pc:grpChg>
        <pc:grpChg chg="add del mod">
          <ac:chgData name="蕭兆翔" userId="c09afb0b-60c9-45d8-81f2-4d7aa859f4bf" providerId="ADAL" clId="{4854481A-8E19-4E2D-80D3-255FC4688919}" dt="2024-10-06T14:17:11.906" v="6111" actId="478"/>
          <ac:grpSpMkLst>
            <pc:docMk/>
            <pc:sldMk cId="925713520" sldId="384"/>
            <ac:grpSpMk id="25" creationId="{819A679F-AC3A-B6B8-0B22-D157F118C441}"/>
          </ac:grpSpMkLst>
        </pc:grpChg>
        <pc:graphicFrameChg chg="add del mod">
          <ac:chgData name="蕭兆翔" userId="c09afb0b-60c9-45d8-81f2-4d7aa859f4bf" providerId="ADAL" clId="{4854481A-8E19-4E2D-80D3-255FC4688919}" dt="2024-10-06T14:02:19.067" v="5944" actId="478"/>
          <ac:graphicFrameMkLst>
            <pc:docMk/>
            <pc:sldMk cId="925713520" sldId="384"/>
            <ac:graphicFrameMk id="4" creationId="{2B82CD91-1BBB-3213-EA5F-21804EED6552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06T14:28:38.356" v="6337" actId="207"/>
          <ac:graphicFrameMkLst>
            <pc:docMk/>
            <pc:sldMk cId="925713520" sldId="384"/>
            <ac:graphicFrameMk id="7" creationId="{6D4879C2-A4DF-ED09-32CA-EE3730C048E7}"/>
          </ac:graphicFrameMkLst>
        </pc:graphicFrameChg>
        <pc:picChg chg="del">
          <ac:chgData name="蕭兆翔" userId="c09afb0b-60c9-45d8-81f2-4d7aa859f4bf" providerId="ADAL" clId="{4854481A-8E19-4E2D-80D3-255FC4688919}" dt="2024-10-06T13:58:08.030" v="5846" actId="478"/>
          <ac:picMkLst>
            <pc:docMk/>
            <pc:sldMk cId="925713520" sldId="384"/>
            <ac:picMk id="1028" creationId="{D2E1EB89-42E9-94D4-0A94-9D6864A4AFFC}"/>
          </ac:picMkLst>
        </pc:picChg>
        <pc:cxnChg chg="mod">
          <ac:chgData name="蕭兆翔" userId="c09afb0b-60c9-45d8-81f2-4d7aa859f4bf" providerId="ADAL" clId="{4854481A-8E19-4E2D-80D3-255FC4688919}" dt="2024-10-06T14:17:40.306" v="6117" actId="14100"/>
          <ac:cxnSpMkLst>
            <pc:docMk/>
            <pc:sldMk cId="925713520" sldId="384"/>
            <ac:cxnSpMk id="4" creationId="{E000A35A-0DC6-6011-2C6A-29AF999C6B24}"/>
          </ac:cxnSpMkLst>
        </pc:cxnChg>
        <pc:cxnChg chg="mod">
          <ac:chgData name="蕭兆翔" userId="c09afb0b-60c9-45d8-81f2-4d7aa859f4bf" providerId="ADAL" clId="{4854481A-8E19-4E2D-80D3-255FC4688919}" dt="2024-10-06T14:20:18.263" v="6173" actId="14100"/>
          <ac:cxnSpMkLst>
            <pc:docMk/>
            <pc:sldMk cId="925713520" sldId="384"/>
            <ac:cxnSpMk id="6" creationId="{0E3DC2DB-D845-AEBF-20EC-CCB1BC275623}"/>
          </ac:cxnSpMkLst>
        </pc:cxnChg>
        <pc:cxnChg chg="add mod">
          <ac:chgData name="蕭兆翔" userId="c09afb0b-60c9-45d8-81f2-4d7aa859f4bf" providerId="ADAL" clId="{4854481A-8E19-4E2D-80D3-255FC4688919}" dt="2024-10-06T14:15:30.878" v="6082" actId="403"/>
          <ac:cxnSpMkLst>
            <pc:docMk/>
            <pc:sldMk cId="925713520" sldId="384"/>
            <ac:cxnSpMk id="8" creationId="{7EB7B1AF-DED9-0951-FBE6-664FD487A5C5}"/>
          </ac:cxnSpMkLst>
        </pc:cxnChg>
        <pc:cxnChg chg="add mod">
          <ac:chgData name="蕭兆翔" userId="c09afb0b-60c9-45d8-81f2-4d7aa859f4bf" providerId="ADAL" clId="{4854481A-8E19-4E2D-80D3-255FC4688919}" dt="2024-10-06T14:15:30.878" v="6082" actId="403"/>
          <ac:cxnSpMkLst>
            <pc:docMk/>
            <pc:sldMk cId="925713520" sldId="384"/>
            <ac:cxnSpMk id="9" creationId="{4250784D-15CE-74F7-4B11-CB70E3D7949A}"/>
          </ac:cxnSpMkLst>
        </pc:cxnChg>
        <pc:cxnChg chg="add mod">
          <ac:chgData name="蕭兆翔" userId="c09afb0b-60c9-45d8-81f2-4d7aa859f4bf" providerId="ADAL" clId="{4854481A-8E19-4E2D-80D3-255FC4688919}" dt="2024-10-06T14:15:30.878" v="6082" actId="403"/>
          <ac:cxnSpMkLst>
            <pc:docMk/>
            <pc:sldMk cId="925713520" sldId="384"/>
            <ac:cxnSpMk id="10" creationId="{43ECF58E-B650-F69F-3E27-CA2EAB7C15DC}"/>
          </ac:cxnSpMkLst>
        </pc:cxnChg>
        <pc:cxnChg chg="add mod">
          <ac:chgData name="蕭兆翔" userId="c09afb0b-60c9-45d8-81f2-4d7aa859f4bf" providerId="ADAL" clId="{4854481A-8E19-4E2D-80D3-255FC4688919}" dt="2024-10-06T14:15:30.878" v="6082" actId="403"/>
          <ac:cxnSpMkLst>
            <pc:docMk/>
            <pc:sldMk cId="925713520" sldId="384"/>
            <ac:cxnSpMk id="11" creationId="{74D4442F-4E19-DE87-F48E-10CD98DD401D}"/>
          </ac:cxnSpMkLst>
        </pc:cxnChg>
        <pc:cxnChg chg="add mod">
          <ac:chgData name="蕭兆翔" userId="c09afb0b-60c9-45d8-81f2-4d7aa859f4bf" providerId="ADAL" clId="{4854481A-8E19-4E2D-80D3-255FC4688919}" dt="2024-10-06T14:15:30.878" v="6082" actId="403"/>
          <ac:cxnSpMkLst>
            <pc:docMk/>
            <pc:sldMk cId="925713520" sldId="384"/>
            <ac:cxnSpMk id="12" creationId="{8A4B2215-5DAF-0E36-4E2F-468FEB028B65}"/>
          </ac:cxnSpMkLst>
        </pc:cxnChg>
        <pc:cxnChg chg="add mod">
          <ac:chgData name="蕭兆翔" userId="c09afb0b-60c9-45d8-81f2-4d7aa859f4bf" providerId="ADAL" clId="{4854481A-8E19-4E2D-80D3-255FC4688919}" dt="2024-10-06T14:15:30.878" v="6082" actId="403"/>
          <ac:cxnSpMkLst>
            <pc:docMk/>
            <pc:sldMk cId="925713520" sldId="384"/>
            <ac:cxnSpMk id="13" creationId="{D22AAE04-F52F-91BD-59BA-F37CBFF3F067}"/>
          </ac:cxnSpMkLst>
        </pc:cxnChg>
        <pc:cxnChg chg="add mod">
          <ac:chgData name="蕭兆翔" userId="c09afb0b-60c9-45d8-81f2-4d7aa859f4bf" providerId="ADAL" clId="{4854481A-8E19-4E2D-80D3-255FC4688919}" dt="2024-10-06T14:15:30.878" v="6082" actId="403"/>
          <ac:cxnSpMkLst>
            <pc:docMk/>
            <pc:sldMk cId="925713520" sldId="384"/>
            <ac:cxnSpMk id="14" creationId="{4830624F-CBDE-18A3-4A2F-6369AF848CC9}"/>
          </ac:cxnSpMkLst>
        </pc:cxnChg>
        <pc:cxnChg chg="add mod">
          <ac:chgData name="蕭兆翔" userId="c09afb0b-60c9-45d8-81f2-4d7aa859f4bf" providerId="ADAL" clId="{4854481A-8E19-4E2D-80D3-255FC4688919}" dt="2024-10-06T14:15:30.878" v="6082" actId="403"/>
          <ac:cxnSpMkLst>
            <pc:docMk/>
            <pc:sldMk cId="925713520" sldId="384"/>
            <ac:cxnSpMk id="15" creationId="{7853C333-F08F-10CF-C9F1-9199B921DEE6}"/>
          </ac:cxnSpMkLst>
        </pc:cxnChg>
        <pc:cxnChg chg="add mod">
          <ac:chgData name="蕭兆翔" userId="c09afb0b-60c9-45d8-81f2-4d7aa859f4bf" providerId="ADAL" clId="{4854481A-8E19-4E2D-80D3-255FC4688919}" dt="2024-10-06T14:15:30.878" v="6082" actId="403"/>
          <ac:cxnSpMkLst>
            <pc:docMk/>
            <pc:sldMk cId="925713520" sldId="384"/>
            <ac:cxnSpMk id="17" creationId="{23E62912-12DD-CB8D-9142-28785BA55654}"/>
          </ac:cxnSpMkLst>
        </pc:cxnChg>
        <pc:cxnChg chg="add mod">
          <ac:chgData name="蕭兆翔" userId="c09afb0b-60c9-45d8-81f2-4d7aa859f4bf" providerId="ADAL" clId="{4854481A-8E19-4E2D-80D3-255FC4688919}" dt="2024-10-06T14:15:30.878" v="6082" actId="403"/>
          <ac:cxnSpMkLst>
            <pc:docMk/>
            <pc:sldMk cId="925713520" sldId="384"/>
            <ac:cxnSpMk id="18" creationId="{36BF7F40-C387-FA08-D560-3C0CEB15A679}"/>
          </ac:cxnSpMkLst>
        </pc:cxnChg>
        <pc:cxnChg chg="mod topLvl">
          <ac:chgData name="蕭兆翔" userId="c09afb0b-60c9-45d8-81f2-4d7aa859f4bf" providerId="ADAL" clId="{4854481A-8E19-4E2D-80D3-255FC4688919}" dt="2024-10-06T14:16:13.683" v="6096" actId="165"/>
          <ac:cxnSpMkLst>
            <pc:docMk/>
            <pc:sldMk cId="925713520" sldId="384"/>
            <ac:cxnSpMk id="26" creationId="{4206A36F-B235-368F-8C23-1B131581D7E8}"/>
          </ac:cxnSpMkLst>
        </pc:cxnChg>
        <pc:cxnChg chg="mod topLvl">
          <ac:chgData name="蕭兆翔" userId="c09afb0b-60c9-45d8-81f2-4d7aa859f4bf" providerId="ADAL" clId="{4854481A-8E19-4E2D-80D3-255FC4688919}" dt="2024-10-06T14:16:13.683" v="6096" actId="165"/>
          <ac:cxnSpMkLst>
            <pc:docMk/>
            <pc:sldMk cId="925713520" sldId="384"/>
            <ac:cxnSpMk id="27" creationId="{8C8466D5-C54A-52A3-FD6E-D63367A2F229}"/>
          </ac:cxnSpMkLst>
        </pc:cxnChg>
        <pc:cxnChg chg="mod topLvl">
          <ac:chgData name="蕭兆翔" userId="c09afb0b-60c9-45d8-81f2-4d7aa859f4bf" providerId="ADAL" clId="{4854481A-8E19-4E2D-80D3-255FC4688919}" dt="2024-10-06T14:17:04.321" v="6105" actId="14100"/>
          <ac:cxnSpMkLst>
            <pc:docMk/>
            <pc:sldMk cId="925713520" sldId="384"/>
            <ac:cxnSpMk id="28" creationId="{6DB55A69-B39E-84FF-4D48-F49F697D11F1}"/>
          </ac:cxnSpMkLst>
        </pc:cxnChg>
        <pc:cxnChg chg="mod topLvl">
          <ac:chgData name="蕭兆翔" userId="c09afb0b-60c9-45d8-81f2-4d7aa859f4bf" providerId="ADAL" clId="{4854481A-8E19-4E2D-80D3-255FC4688919}" dt="2024-10-06T14:16:30.416" v="6098" actId="208"/>
          <ac:cxnSpMkLst>
            <pc:docMk/>
            <pc:sldMk cId="925713520" sldId="384"/>
            <ac:cxnSpMk id="29" creationId="{E000A35A-0DC6-6011-2C6A-29AF999C6B24}"/>
          </ac:cxnSpMkLst>
        </pc:cxnChg>
        <pc:cxnChg chg="mod topLvl">
          <ac:chgData name="蕭兆翔" userId="c09afb0b-60c9-45d8-81f2-4d7aa859f4bf" providerId="ADAL" clId="{4854481A-8E19-4E2D-80D3-255FC4688919}" dt="2024-10-06T14:16:30.416" v="6098" actId="208"/>
          <ac:cxnSpMkLst>
            <pc:docMk/>
            <pc:sldMk cId="925713520" sldId="384"/>
            <ac:cxnSpMk id="30" creationId="{0E3DC2DB-D845-AEBF-20EC-CCB1BC275623}"/>
          </ac:cxnSpMkLst>
        </pc:cxnChg>
        <pc:cxnChg chg="mod topLvl">
          <ac:chgData name="蕭兆翔" userId="c09afb0b-60c9-45d8-81f2-4d7aa859f4bf" providerId="ADAL" clId="{4854481A-8E19-4E2D-80D3-255FC4688919}" dt="2024-10-06T14:16:59.139" v="6103" actId="14100"/>
          <ac:cxnSpMkLst>
            <pc:docMk/>
            <pc:sldMk cId="925713520" sldId="384"/>
            <ac:cxnSpMk id="31" creationId="{0AEE0B9D-FB48-0672-DB4C-7140F6C7E74B}"/>
          </ac:cxnSpMkLst>
        </pc:cxnChg>
        <pc:cxnChg chg="mod topLvl">
          <ac:chgData name="蕭兆翔" userId="c09afb0b-60c9-45d8-81f2-4d7aa859f4bf" providerId="ADAL" clId="{4854481A-8E19-4E2D-80D3-255FC4688919}" dt="2024-10-06T14:16:30.416" v="6098" actId="208"/>
          <ac:cxnSpMkLst>
            <pc:docMk/>
            <pc:sldMk cId="925713520" sldId="384"/>
            <ac:cxnSpMk id="32" creationId="{31D3124A-2A64-FD05-5314-D69429173F46}"/>
          </ac:cxnSpMkLst>
        </pc:cxnChg>
        <pc:cxnChg chg="mod">
          <ac:chgData name="蕭兆翔" userId="c09afb0b-60c9-45d8-81f2-4d7aa859f4bf" providerId="ADAL" clId="{4854481A-8E19-4E2D-80D3-255FC4688919}" dt="2024-10-06T14:17:29.773" v="6115" actId="14100"/>
          <ac:cxnSpMkLst>
            <pc:docMk/>
            <pc:sldMk cId="925713520" sldId="384"/>
            <ac:cxnSpMk id="33" creationId="{0AEE0B9D-FB48-0672-DB4C-7140F6C7E74B}"/>
          </ac:cxnSpMkLst>
        </pc:cxnChg>
        <pc:cxnChg chg="mod topLvl">
          <ac:chgData name="蕭兆翔" userId="c09afb0b-60c9-45d8-81f2-4d7aa859f4bf" providerId="ADAL" clId="{4854481A-8E19-4E2D-80D3-255FC4688919}" dt="2024-10-06T14:16:30.416" v="6098" actId="208"/>
          <ac:cxnSpMkLst>
            <pc:docMk/>
            <pc:sldMk cId="925713520" sldId="384"/>
            <ac:cxnSpMk id="34" creationId="{4816A015-B8B1-F595-D2E8-14C69177AB59}"/>
          </ac:cxnSpMkLst>
        </pc:cxnChg>
        <pc:cxnChg chg="mod topLvl">
          <ac:chgData name="蕭兆翔" userId="c09afb0b-60c9-45d8-81f2-4d7aa859f4bf" providerId="ADAL" clId="{4854481A-8E19-4E2D-80D3-255FC4688919}" dt="2024-10-06T14:16:30.416" v="6098" actId="208"/>
          <ac:cxnSpMkLst>
            <pc:docMk/>
            <pc:sldMk cId="925713520" sldId="384"/>
            <ac:cxnSpMk id="36" creationId="{2AE77B0C-9095-963E-51F1-8BAFE644A3D8}"/>
          </ac:cxnSpMkLst>
        </pc:cxnChg>
        <pc:cxnChg chg="mod topLvl">
          <ac:chgData name="蕭兆翔" userId="c09afb0b-60c9-45d8-81f2-4d7aa859f4bf" providerId="ADAL" clId="{4854481A-8E19-4E2D-80D3-255FC4688919}" dt="2024-10-06T14:16:30.416" v="6098" actId="208"/>
          <ac:cxnSpMkLst>
            <pc:docMk/>
            <pc:sldMk cId="925713520" sldId="384"/>
            <ac:cxnSpMk id="37" creationId="{1E6A3236-B662-FFD0-457E-4A48756B3ACB}"/>
          </ac:cxnSpMkLst>
        </pc:cxnChg>
        <pc:cxnChg chg="mod">
          <ac:chgData name="蕭兆翔" userId="c09afb0b-60c9-45d8-81f2-4d7aa859f4bf" providerId="ADAL" clId="{4854481A-8E19-4E2D-80D3-255FC4688919}" dt="2024-10-06T14:18:09.845" v="6132" actId="14100"/>
          <ac:cxnSpMkLst>
            <pc:docMk/>
            <pc:sldMk cId="925713520" sldId="384"/>
            <ac:cxnSpMk id="44" creationId="{31D3124A-2A64-FD05-5314-D69429173F46}"/>
          </ac:cxnSpMkLst>
        </pc:cxnChg>
        <pc:cxnChg chg="mod">
          <ac:chgData name="蕭兆翔" userId="c09afb0b-60c9-45d8-81f2-4d7aa859f4bf" providerId="ADAL" clId="{4854481A-8E19-4E2D-80D3-255FC4688919}" dt="2024-10-06T14:20:08.659" v="6171" actId="14100"/>
          <ac:cxnSpMkLst>
            <pc:docMk/>
            <pc:sldMk cId="925713520" sldId="384"/>
            <ac:cxnSpMk id="45" creationId="{4816A015-B8B1-F595-D2E8-14C69177AB59}"/>
          </ac:cxnSpMkLst>
        </pc:cxnChg>
        <pc:cxnChg chg="mod">
          <ac:chgData name="蕭兆翔" userId="c09afb0b-60c9-45d8-81f2-4d7aa859f4bf" providerId="ADAL" clId="{4854481A-8E19-4E2D-80D3-255FC4688919}" dt="2024-10-06T14:20:39.342" v="6184" actId="14100"/>
          <ac:cxnSpMkLst>
            <pc:docMk/>
            <pc:sldMk cId="925713520" sldId="384"/>
            <ac:cxnSpMk id="47" creationId="{2AE77B0C-9095-963E-51F1-8BAFE644A3D8}"/>
          </ac:cxnSpMkLst>
        </pc:cxnChg>
        <pc:cxnChg chg="mod">
          <ac:chgData name="蕭兆翔" userId="c09afb0b-60c9-45d8-81f2-4d7aa859f4bf" providerId="ADAL" clId="{4854481A-8E19-4E2D-80D3-255FC4688919}" dt="2024-10-06T14:21:01.374" v="6193" actId="14100"/>
          <ac:cxnSpMkLst>
            <pc:docMk/>
            <pc:sldMk cId="925713520" sldId="384"/>
            <ac:cxnSpMk id="48" creationId="{1E6A3236-B662-FFD0-457E-4A48756B3ACB}"/>
          </ac:cxnSpMkLst>
        </pc:cxnChg>
        <pc:cxnChg chg="mod">
          <ac:chgData name="蕭兆翔" userId="c09afb0b-60c9-45d8-81f2-4d7aa859f4bf" providerId="ADAL" clId="{4854481A-8E19-4E2D-80D3-255FC4688919}" dt="2024-10-06T14:17:32.487" v="6116" actId="14100"/>
          <ac:cxnSpMkLst>
            <pc:docMk/>
            <pc:sldMk cId="925713520" sldId="384"/>
            <ac:cxnSpMk id="56" creationId="{6DB55A69-B39E-84FF-4D48-F49F697D11F1}"/>
          </ac:cxnSpMkLst>
        </pc:cxnChg>
        <pc:cxnChg chg="add del mod">
          <ac:chgData name="蕭兆翔" userId="c09afb0b-60c9-45d8-81f2-4d7aa859f4bf" providerId="ADAL" clId="{4854481A-8E19-4E2D-80D3-255FC4688919}" dt="2024-10-06T14:19:09.477" v="6152" actId="478"/>
          <ac:cxnSpMkLst>
            <pc:docMk/>
            <pc:sldMk cId="925713520" sldId="384"/>
            <ac:cxnSpMk id="1031" creationId="{12912C98-0944-4A3D-B07C-EB16CD0FA1FD}"/>
          </ac:cxnSpMkLst>
        </pc:cxnChg>
        <pc:cxnChg chg="add del mod">
          <ac:chgData name="蕭兆翔" userId="c09afb0b-60c9-45d8-81f2-4d7aa859f4bf" providerId="ADAL" clId="{4854481A-8E19-4E2D-80D3-255FC4688919}" dt="2024-10-06T14:19:08.724" v="6151" actId="478"/>
          <ac:cxnSpMkLst>
            <pc:docMk/>
            <pc:sldMk cId="925713520" sldId="384"/>
            <ac:cxnSpMk id="1033" creationId="{82EC4333-87AB-D7D8-F377-6AA41F158C17}"/>
          </ac:cxnSpMkLst>
        </pc:cxnChg>
        <pc:cxnChg chg="add del mod">
          <ac:chgData name="蕭兆翔" userId="c09afb0b-60c9-45d8-81f2-4d7aa859f4bf" providerId="ADAL" clId="{4854481A-8E19-4E2D-80D3-255FC4688919}" dt="2024-10-06T14:21:13.734" v="6198" actId="478"/>
          <ac:cxnSpMkLst>
            <pc:docMk/>
            <pc:sldMk cId="925713520" sldId="384"/>
            <ac:cxnSpMk id="1034" creationId="{8C5ED61A-B7F1-AEB4-FE8A-C6B8EBA165C7}"/>
          </ac:cxnSpMkLst>
        </pc:cxnChg>
        <pc:cxnChg chg="add del mod">
          <ac:chgData name="蕭兆翔" userId="c09afb0b-60c9-45d8-81f2-4d7aa859f4bf" providerId="ADAL" clId="{4854481A-8E19-4E2D-80D3-255FC4688919}" dt="2024-10-06T14:21:13.734" v="6198" actId="478"/>
          <ac:cxnSpMkLst>
            <pc:docMk/>
            <pc:sldMk cId="925713520" sldId="384"/>
            <ac:cxnSpMk id="1036" creationId="{C821DD7A-2F87-71DF-5325-29D0F5F33024}"/>
          </ac:cxnSpMkLst>
        </pc:cxnChg>
        <pc:cxnChg chg="add del mod">
          <ac:chgData name="蕭兆翔" userId="c09afb0b-60c9-45d8-81f2-4d7aa859f4bf" providerId="ADAL" clId="{4854481A-8E19-4E2D-80D3-255FC4688919}" dt="2024-10-06T14:21:13.734" v="6198" actId="478"/>
          <ac:cxnSpMkLst>
            <pc:docMk/>
            <pc:sldMk cId="925713520" sldId="384"/>
            <ac:cxnSpMk id="1037" creationId="{1AEA7104-07F0-4119-D64D-01678E6584E3}"/>
          </ac:cxnSpMkLst>
        </pc:cxnChg>
        <pc:cxnChg chg="add del mod">
          <ac:chgData name="蕭兆翔" userId="c09afb0b-60c9-45d8-81f2-4d7aa859f4bf" providerId="ADAL" clId="{4854481A-8E19-4E2D-80D3-255FC4688919}" dt="2024-10-06T14:21:13.734" v="6198" actId="478"/>
          <ac:cxnSpMkLst>
            <pc:docMk/>
            <pc:sldMk cId="925713520" sldId="384"/>
            <ac:cxnSpMk id="1038" creationId="{D58A6518-E2C8-F2EB-1291-C9FFDD0FA2B4}"/>
          </ac:cxnSpMkLst>
        </pc:cxnChg>
        <pc:cxnChg chg="add del mod">
          <ac:chgData name="蕭兆翔" userId="c09afb0b-60c9-45d8-81f2-4d7aa859f4bf" providerId="ADAL" clId="{4854481A-8E19-4E2D-80D3-255FC4688919}" dt="2024-10-06T14:21:13.734" v="6198" actId="478"/>
          <ac:cxnSpMkLst>
            <pc:docMk/>
            <pc:sldMk cId="925713520" sldId="384"/>
            <ac:cxnSpMk id="1039" creationId="{E11589A7-57C2-65DC-8D18-EE1963D475A5}"/>
          </ac:cxnSpMkLst>
        </pc:cxnChg>
        <pc:cxnChg chg="add del mod">
          <ac:chgData name="蕭兆翔" userId="c09afb0b-60c9-45d8-81f2-4d7aa859f4bf" providerId="ADAL" clId="{4854481A-8E19-4E2D-80D3-255FC4688919}" dt="2024-10-06T14:21:13.734" v="6198" actId="478"/>
          <ac:cxnSpMkLst>
            <pc:docMk/>
            <pc:sldMk cId="925713520" sldId="384"/>
            <ac:cxnSpMk id="1040" creationId="{4B71B5C7-6B18-6F6B-084D-EECE7F71FF80}"/>
          </ac:cxnSpMkLst>
        </pc:cxnChg>
      </pc:sldChg>
      <pc:sldChg chg="addSp delSp modSp new del mod">
        <pc:chgData name="蕭兆翔" userId="c09afb0b-60c9-45d8-81f2-4d7aa859f4bf" providerId="ADAL" clId="{4854481A-8E19-4E2D-80D3-255FC4688919}" dt="2024-10-06T15:29:01.053" v="6442" actId="2696"/>
        <pc:sldMkLst>
          <pc:docMk/>
          <pc:sldMk cId="338352872" sldId="385"/>
        </pc:sldMkLst>
        <pc:picChg chg="add del mod">
          <ac:chgData name="蕭兆翔" userId="c09afb0b-60c9-45d8-81f2-4d7aa859f4bf" providerId="ADAL" clId="{4854481A-8E19-4E2D-80D3-255FC4688919}" dt="2024-10-06T15:03:25.405" v="6361" actId="478"/>
          <ac:picMkLst>
            <pc:docMk/>
            <pc:sldMk cId="338352872" sldId="385"/>
            <ac:picMk id="4" creationId="{8784858A-53C1-5DC1-6501-84A24F853C9A}"/>
          </ac:picMkLst>
        </pc:picChg>
        <pc:picChg chg="add mod">
          <ac:chgData name="蕭兆翔" userId="c09afb0b-60c9-45d8-81f2-4d7aa859f4bf" providerId="ADAL" clId="{4854481A-8E19-4E2D-80D3-255FC4688919}" dt="2024-10-06T15:05:23.699" v="6409" actId="1076"/>
          <ac:picMkLst>
            <pc:docMk/>
            <pc:sldMk cId="338352872" sldId="385"/>
            <ac:picMk id="6" creationId="{8B098259-B9D2-F897-F01D-6CD2D5DDE5C9}"/>
          </ac:picMkLst>
        </pc:picChg>
      </pc:sldChg>
      <pc:sldChg chg="addSp delSp modSp add mod">
        <pc:chgData name="蕭兆翔" userId="c09afb0b-60c9-45d8-81f2-4d7aa859f4bf" providerId="ADAL" clId="{4854481A-8E19-4E2D-80D3-255FC4688919}" dt="2024-10-14T03:12:30.308" v="6846" actId="207"/>
        <pc:sldMkLst>
          <pc:docMk/>
          <pc:sldMk cId="518066897" sldId="385"/>
        </pc:sldMkLst>
        <pc:spChg chg="mod">
          <ac:chgData name="蕭兆翔" userId="c09afb0b-60c9-45d8-81f2-4d7aa859f4bf" providerId="ADAL" clId="{4854481A-8E19-4E2D-80D3-255FC4688919}" dt="2024-10-14T03:04:30.806" v="6485" actId="20577"/>
          <ac:spMkLst>
            <pc:docMk/>
            <pc:sldMk cId="518066897" sldId="385"/>
            <ac:spMk id="3" creationId="{63F4261D-EBAD-67A2-44A9-9A60F67F8018}"/>
          </ac:spMkLst>
        </pc:spChg>
        <pc:spChg chg="del">
          <ac:chgData name="蕭兆翔" userId="c09afb0b-60c9-45d8-81f2-4d7aa859f4bf" providerId="ADAL" clId="{4854481A-8E19-4E2D-80D3-255FC4688919}" dt="2024-10-14T03:03:48.750" v="6462" actId="478"/>
          <ac:spMkLst>
            <pc:docMk/>
            <pc:sldMk cId="518066897" sldId="385"/>
            <ac:spMk id="5" creationId="{67422B3C-1DEE-C651-7B57-B519913B2EA7}"/>
          </ac:spMkLst>
        </pc:spChg>
        <pc:spChg chg="add mod">
          <ac:chgData name="蕭兆翔" userId="c09afb0b-60c9-45d8-81f2-4d7aa859f4bf" providerId="ADAL" clId="{4854481A-8E19-4E2D-80D3-255FC4688919}" dt="2024-10-14T03:12:30.308" v="6846" actId="207"/>
          <ac:spMkLst>
            <pc:docMk/>
            <pc:sldMk cId="518066897" sldId="385"/>
            <ac:spMk id="25" creationId="{69DD9C73-D518-C1F1-8979-165D923B3853}"/>
          </ac:spMkLst>
        </pc:spChg>
        <pc:spChg chg="add mod">
          <ac:chgData name="蕭兆翔" userId="c09afb0b-60c9-45d8-81f2-4d7aa859f4bf" providerId="ADAL" clId="{4854481A-8E19-4E2D-80D3-255FC4688919}" dt="2024-10-14T03:09:45.534" v="6799" actId="21"/>
          <ac:spMkLst>
            <pc:docMk/>
            <pc:sldMk cId="518066897" sldId="385"/>
            <ac:spMk id="26" creationId="{963E7C86-339E-3AF7-3832-BBD8D40D7D41}"/>
          </ac:spMkLst>
        </pc:spChg>
        <pc:spChg chg="add mod">
          <ac:chgData name="蕭兆翔" userId="c09afb0b-60c9-45d8-81f2-4d7aa859f4bf" providerId="ADAL" clId="{4854481A-8E19-4E2D-80D3-255FC4688919}" dt="2024-10-14T03:10:24.160" v="6817" actId="1076"/>
          <ac:spMkLst>
            <pc:docMk/>
            <pc:sldMk cId="518066897" sldId="385"/>
            <ac:spMk id="28" creationId="{65B9B48C-1D0F-4674-39F9-00F18D19166F}"/>
          </ac:spMkLst>
        </pc:spChg>
        <pc:spChg chg="add mod ord">
          <ac:chgData name="蕭兆翔" userId="c09afb0b-60c9-45d8-81f2-4d7aa859f4bf" providerId="ADAL" clId="{4854481A-8E19-4E2D-80D3-255FC4688919}" dt="2024-10-14T03:10:24.160" v="6817" actId="1076"/>
          <ac:spMkLst>
            <pc:docMk/>
            <pc:sldMk cId="518066897" sldId="385"/>
            <ac:spMk id="29" creationId="{2B697610-E5B9-FC6F-307E-2C88E125325A}"/>
          </ac:spMkLst>
        </pc:spChg>
        <pc:spChg chg="del">
          <ac:chgData name="蕭兆翔" userId="c09afb0b-60c9-45d8-81f2-4d7aa859f4bf" providerId="ADAL" clId="{4854481A-8E19-4E2D-80D3-255FC4688919}" dt="2024-10-14T03:03:48.750" v="6462" actId="478"/>
          <ac:spMkLst>
            <pc:docMk/>
            <pc:sldMk cId="518066897" sldId="385"/>
            <ac:spMk id="43" creationId="{AB8A7B1F-A248-ACD6-C743-59D6769522BA}"/>
          </ac:spMkLst>
        </pc:spChg>
        <pc:spChg chg="del">
          <ac:chgData name="蕭兆翔" userId="c09afb0b-60c9-45d8-81f2-4d7aa859f4bf" providerId="ADAL" clId="{4854481A-8E19-4E2D-80D3-255FC4688919}" dt="2024-10-14T03:03:48.750" v="6462" actId="478"/>
          <ac:spMkLst>
            <pc:docMk/>
            <pc:sldMk cId="518066897" sldId="385"/>
            <ac:spMk id="46" creationId="{55EBB9A3-AE13-545F-1A6E-C32415230C00}"/>
          </ac:spMkLst>
        </pc:spChg>
        <pc:spChg chg="del">
          <ac:chgData name="蕭兆翔" userId="c09afb0b-60c9-45d8-81f2-4d7aa859f4bf" providerId="ADAL" clId="{4854481A-8E19-4E2D-80D3-255FC4688919}" dt="2024-10-14T03:03:48.750" v="6462" actId="478"/>
          <ac:spMkLst>
            <pc:docMk/>
            <pc:sldMk cId="518066897" sldId="385"/>
            <ac:spMk id="50" creationId="{85263EC7-2FF6-3083-B583-A253D09E1A5A}"/>
          </ac:spMkLst>
        </pc:spChg>
        <pc:spChg chg="del">
          <ac:chgData name="蕭兆翔" userId="c09afb0b-60c9-45d8-81f2-4d7aa859f4bf" providerId="ADAL" clId="{4854481A-8E19-4E2D-80D3-255FC4688919}" dt="2024-10-14T03:03:48.750" v="6462" actId="478"/>
          <ac:spMkLst>
            <pc:docMk/>
            <pc:sldMk cId="518066897" sldId="385"/>
            <ac:spMk id="51" creationId="{E328463E-5825-2B14-A018-7C14F4F1818D}"/>
          </ac:spMkLst>
        </pc:spChg>
        <pc:spChg chg="del">
          <ac:chgData name="蕭兆翔" userId="c09afb0b-60c9-45d8-81f2-4d7aa859f4bf" providerId="ADAL" clId="{4854481A-8E19-4E2D-80D3-255FC4688919}" dt="2024-10-14T03:03:48.750" v="6462" actId="478"/>
          <ac:spMkLst>
            <pc:docMk/>
            <pc:sldMk cId="518066897" sldId="385"/>
            <ac:spMk id="52" creationId="{AC82EB36-DECB-C8B3-376F-DC31D23212B7}"/>
          </ac:spMkLst>
        </pc:spChg>
        <pc:spChg chg="del">
          <ac:chgData name="蕭兆翔" userId="c09afb0b-60c9-45d8-81f2-4d7aa859f4bf" providerId="ADAL" clId="{4854481A-8E19-4E2D-80D3-255FC4688919}" dt="2024-10-14T03:03:48.750" v="6462" actId="478"/>
          <ac:spMkLst>
            <pc:docMk/>
            <pc:sldMk cId="518066897" sldId="385"/>
            <ac:spMk id="53" creationId="{D9817341-6977-147A-F726-5C08AD4A6268}"/>
          </ac:spMkLst>
        </pc:spChg>
        <pc:spChg chg="del">
          <ac:chgData name="蕭兆翔" userId="c09afb0b-60c9-45d8-81f2-4d7aa859f4bf" providerId="ADAL" clId="{4854481A-8E19-4E2D-80D3-255FC4688919}" dt="2024-10-14T03:03:48.750" v="6462" actId="478"/>
          <ac:spMkLst>
            <pc:docMk/>
            <pc:sldMk cId="518066897" sldId="385"/>
            <ac:spMk id="63" creationId="{C681E0EA-6522-210D-2E94-0D50C665341E}"/>
          </ac:spMkLst>
        </pc:spChg>
        <pc:spChg chg="del">
          <ac:chgData name="蕭兆翔" userId="c09afb0b-60c9-45d8-81f2-4d7aa859f4bf" providerId="ADAL" clId="{4854481A-8E19-4E2D-80D3-255FC4688919}" dt="2024-10-14T03:03:48.750" v="6462" actId="478"/>
          <ac:spMkLst>
            <pc:docMk/>
            <pc:sldMk cId="518066897" sldId="385"/>
            <ac:spMk id="1044" creationId="{0242419B-7E53-1787-1DB8-EC3349C786E2}"/>
          </ac:spMkLst>
        </pc:spChg>
        <pc:spChg chg="del">
          <ac:chgData name="蕭兆翔" userId="c09afb0b-60c9-45d8-81f2-4d7aa859f4bf" providerId="ADAL" clId="{4854481A-8E19-4E2D-80D3-255FC4688919}" dt="2024-10-14T03:03:48.750" v="6462" actId="478"/>
          <ac:spMkLst>
            <pc:docMk/>
            <pc:sldMk cId="518066897" sldId="385"/>
            <ac:spMk id="1046" creationId="{817A762B-81C1-478D-EAF9-8576E29AA2A2}"/>
          </ac:spMkLst>
        </pc:spChg>
        <pc:spChg chg="mod">
          <ac:chgData name="蕭兆翔" userId="c09afb0b-60c9-45d8-81f2-4d7aa859f4bf" providerId="ADAL" clId="{4854481A-8E19-4E2D-80D3-255FC4688919}" dt="2024-10-14T03:10:57.621" v="6833" actId="20577"/>
          <ac:spMkLst>
            <pc:docMk/>
            <pc:sldMk cId="518066897" sldId="385"/>
            <ac:spMk id="1049" creationId="{CEFC250B-7A3D-EA9E-6DA7-7D94679B9836}"/>
          </ac:spMkLst>
        </pc:spChg>
        <pc:spChg chg="del">
          <ac:chgData name="蕭兆翔" userId="c09afb0b-60c9-45d8-81f2-4d7aa859f4bf" providerId="ADAL" clId="{4854481A-8E19-4E2D-80D3-255FC4688919}" dt="2024-10-14T03:03:48.750" v="6462" actId="478"/>
          <ac:spMkLst>
            <pc:docMk/>
            <pc:sldMk cId="518066897" sldId="385"/>
            <ac:spMk id="1050" creationId="{C41E16AB-6AA7-09DA-7B61-9D7E3716FD12}"/>
          </ac:spMkLst>
        </pc:spChg>
        <pc:grpChg chg="del">
          <ac:chgData name="蕭兆翔" userId="c09afb0b-60c9-45d8-81f2-4d7aa859f4bf" providerId="ADAL" clId="{4854481A-8E19-4E2D-80D3-255FC4688919}" dt="2024-10-14T03:03:48.750" v="6462" actId="478"/>
          <ac:grpSpMkLst>
            <pc:docMk/>
            <pc:sldMk cId="518066897" sldId="385"/>
            <ac:grpSpMk id="24" creationId="{046250BA-ACA4-BB00-1DC7-90E2F1368DF7}"/>
          </ac:grpSpMkLst>
        </pc:grpChg>
        <pc:graphicFrameChg chg="del">
          <ac:chgData name="蕭兆翔" userId="c09afb0b-60c9-45d8-81f2-4d7aa859f4bf" providerId="ADAL" clId="{4854481A-8E19-4E2D-80D3-255FC4688919}" dt="2024-10-14T03:03:48.750" v="6462" actId="478"/>
          <ac:graphicFrameMkLst>
            <pc:docMk/>
            <pc:sldMk cId="518066897" sldId="385"/>
            <ac:graphicFrameMk id="7" creationId="{6D4879C2-A4DF-ED09-32CA-EE3730C048E7}"/>
          </ac:graphicFrameMkLst>
        </pc:graphicFrameChg>
        <pc:cxnChg chg="del">
          <ac:chgData name="蕭兆翔" userId="c09afb0b-60c9-45d8-81f2-4d7aa859f4bf" providerId="ADAL" clId="{4854481A-8E19-4E2D-80D3-255FC4688919}" dt="2024-10-14T03:03:48.750" v="6462" actId="478"/>
          <ac:cxnSpMkLst>
            <pc:docMk/>
            <pc:sldMk cId="518066897" sldId="385"/>
            <ac:cxnSpMk id="4" creationId="{E000A35A-0DC6-6011-2C6A-29AF999C6B24}"/>
          </ac:cxnSpMkLst>
        </pc:cxnChg>
        <pc:cxnChg chg="del">
          <ac:chgData name="蕭兆翔" userId="c09afb0b-60c9-45d8-81f2-4d7aa859f4bf" providerId="ADAL" clId="{4854481A-8E19-4E2D-80D3-255FC4688919}" dt="2024-10-14T03:03:48.750" v="6462" actId="478"/>
          <ac:cxnSpMkLst>
            <pc:docMk/>
            <pc:sldMk cId="518066897" sldId="385"/>
            <ac:cxnSpMk id="6" creationId="{0E3DC2DB-D845-AEBF-20EC-CCB1BC275623}"/>
          </ac:cxnSpMkLst>
        </pc:cxnChg>
        <pc:cxnChg chg="del">
          <ac:chgData name="蕭兆翔" userId="c09afb0b-60c9-45d8-81f2-4d7aa859f4bf" providerId="ADAL" clId="{4854481A-8E19-4E2D-80D3-255FC4688919}" dt="2024-10-14T03:03:48.750" v="6462" actId="478"/>
          <ac:cxnSpMkLst>
            <pc:docMk/>
            <pc:sldMk cId="518066897" sldId="385"/>
            <ac:cxnSpMk id="33" creationId="{0AEE0B9D-FB48-0672-DB4C-7140F6C7E74B}"/>
          </ac:cxnSpMkLst>
        </pc:cxnChg>
        <pc:cxnChg chg="del">
          <ac:chgData name="蕭兆翔" userId="c09afb0b-60c9-45d8-81f2-4d7aa859f4bf" providerId="ADAL" clId="{4854481A-8E19-4E2D-80D3-255FC4688919}" dt="2024-10-14T03:03:48.750" v="6462" actId="478"/>
          <ac:cxnSpMkLst>
            <pc:docMk/>
            <pc:sldMk cId="518066897" sldId="385"/>
            <ac:cxnSpMk id="44" creationId="{31D3124A-2A64-FD05-5314-D69429173F46}"/>
          </ac:cxnSpMkLst>
        </pc:cxnChg>
        <pc:cxnChg chg="del">
          <ac:chgData name="蕭兆翔" userId="c09afb0b-60c9-45d8-81f2-4d7aa859f4bf" providerId="ADAL" clId="{4854481A-8E19-4E2D-80D3-255FC4688919}" dt="2024-10-14T03:03:48.750" v="6462" actId="478"/>
          <ac:cxnSpMkLst>
            <pc:docMk/>
            <pc:sldMk cId="518066897" sldId="385"/>
            <ac:cxnSpMk id="45" creationId="{4816A015-B8B1-F595-D2E8-14C69177AB59}"/>
          </ac:cxnSpMkLst>
        </pc:cxnChg>
        <pc:cxnChg chg="del">
          <ac:chgData name="蕭兆翔" userId="c09afb0b-60c9-45d8-81f2-4d7aa859f4bf" providerId="ADAL" clId="{4854481A-8E19-4E2D-80D3-255FC4688919}" dt="2024-10-14T03:03:48.750" v="6462" actId="478"/>
          <ac:cxnSpMkLst>
            <pc:docMk/>
            <pc:sldMk cId="518066897" sldId="385"/>
            <ac:cxnSpMk id="47" creationId="{2AE77B0C-9095-963E-51F1-8BAFE644A3D8}"/>
          </ac:cxnSpMkLst>
        </pc:cxnChg>
        <pc:cxnChg chg="del">
          <ac:chgData name="蕭兆翔" userId="c09afb0b-60c9-45d8-81f2-4d7aa859f4bf" providerId="ADAL" clId="{4854481A-8E19-4E2D-80D3-255FC4688919}" dt="2024-10-14T03:03:48.750" v="6462" actId="478"/>
          <ac:cxnSpMkLst>
            <pc:docMk/>
            <pc:sldMk cId="518066897" sldId="385"/>
            <ac:cxnSpMk id="48" creationId="{1E6A3236-B662-FFD0-457E-4A48756B3ACB}"/>
          </ac:cxnSpMkLst>
        </pc:cxnChg>
        <pc:cxnChg chg="del">
          <ac:chgData name="蕭兆翔" userId="c09afb0b-60c9-45d8-81f2-4d7aa859f4bf" providerId="ADAL" clId="{4854481A-8E19-4E2D-80D3-255FC4688919}" dt="2024-10-14T03:03:48.750" v="6462" actId="478"/>
          <ac:cxnSpMkLst>
            <pc:docMk/>
            <pc:sldMk cId="518066897" sldId="385"/>
            <ac:cxnSpMk id="54" creationId="{4206A36F-B235-368F-8C23-1B131581D7E8}"/>
          </ac:cxnSpMkLst>
        </pc:cxnChg>
        <pc:cxnChg chg="del">
          <ac:chgData name="蕭兆翔" userId="c09afb0b-60c9-45d8-81f2-4d7aa859f4bf" providerId="ADAL" clId="{4854481A-8E19-4E2D-80D3-255FC4688919}" dt="2024-10-14T03:03:48.750" v="6462" actId="478"/>
          <ac:cxnSpMkLst>
            <pc:docMk/>
            <pc:sldMk cId="518066897" sldId="385"/>
            <ac:cxnSpMk id="55" creationId="{8C8466D5-C54A-52A3-FD6E-D63367A2F229}"/>
          </ac:cxnSpMkLst>
        </pc:cxnChg>
        <pc:cxnChg chg="del">
          <ac:chgData name="蕭兆翔" userId="c09afb0b-60c9-45d8-81f2-4d7aa859f4bf" providerId="ADAL" clId="{4854481A-8E19-4E2D-80D3-255FC4688919}" dt="2024-10-14T03:03:48.750" v="6462" actId="478"/>
          <ac:cxnSpMkLst>
            <pc:docMk/>
            <pc:sldMk cId="518066897" sldId="385"/>
            <ac:cxnSpMk id="56" creationId="{6DB55A69-B39E-84FF-4D48-F49F697D11F1}"/>
          </ac:cxnSpMkLst>
        </pc:cxnChg>
      </pc:sldChg>
      <pc:sldChg chg="addSp delSp modSp add del mod ord">
        <pc:chgData name="蕭兆翔" userId="c09afb0b-60c9-45d8-81f2-4d7aa859f4bf" providerId="ADAL" clId="{4854481A-8E19-4E2D-80D3-255FC4688919}" dt="2024-10-06T15:29:01.053" v="6442" actId="2696"/>
        <pc:sldMkLst>
          <pc:docMk/>
          <pc:sldMk cId="1405308383" sldId="386"/>
        </pc:sldMkLst>
        <pc:spChg chg="add mod">
          <ac:chgData name="蕭兆翔" userId="c09afb0b-60c9-45d8-81f2-4d7aa859f4bf" providerId="ADAL" clId="{4854481A-8E19-4E2D-80D3-255FC4688919}" dt="2024-10-06T15:05:42.825" v="6441" actId="20577"/>
          <ac:spMkLst>
            <pc:docMk/>
            <pc:sldMk cId="1405308383" sldId="386"/>
            <ac:spMk id="8" creationId="{0F76EA47-6253-D57D-EB07-C2C6348027A3}"/>
          </ac:spMkLst>
        </pc:spChg>
        <pc:picChg chg="del mod">
          <ac:chgData name="蕭兆翔" userId="c09afb0b-60c9-45d8-81f2-4d7aa859f4bf" providerId="ADAL" clId="{4854481A-8E19-4E2D-80D3-255FC4688919}" dt="2024-10-06T14:59:44.120" v="6356" actId="478"/>
          <ac:picMkLst>
            <pc:docMk/>
            <pc:sldMk cId="1405308383" sldId="386"/>
            <ac:picMk id="4" creationId="{8784858A-53C1-5DC1-6501-84A24F853C9A}"/>
          </ac:picMkLst>
        </pc:picChg>
        <pc:picChg chg="add del mod modCrop">
          <ac:chgData name="蕭兆翔" userId="c09afb0b-60c9-45d8-81f2-4d7aa859f4bf" providerId="ADAL" clId="{4854481A-8E19-4E2D-80D3-255FC4688919}" dt="2024-10-06T14:59:44.120" v="6356" actId="478"/>
          <ac:picMkLst>
            <pc:docMk/>
            <pc:sldMk cId="1405308383" sldId="386"/>
            <ac:picMk id="5" creationId="{7ADD9EF4-B245-2E52-B320-BD84F2855A1B}"/>
          </ac:picMkLst>
        </pc:picChg>
        <pc:picChg chg="add mod">
          <ac:chgData name="蕭兆翔" userId="c09afb0b-60c9-45d8-81f2-4d7aa859f4bf" providerId="ADAL" clId="{4854481A-8E19-4E2D-80D3-255FC4688919}" dt="2024-10-06T14:59:49.145" v="6360" actId="1076"/>
          <ac:picMkLst>
            <pc:docMk/>
            <pc:sldMk cId="1405308383" sldId="386"/>
            <ac:picMk id="7" creationId="{963E33BD-4266-87C1-A31F-A8E2CA27C70A}"/>
          </ac:picMkLst>
        </pc:picChg>
      </pc:sldChg>
      <pc:sldChg chg="add del">
        <pc:chgData name="蕭兆翔" userId="c09afb0b-60c9-45d8-81f2-4d7aa859f4bf" providerId="ADAL" clId="{4854481A-8E19-4E2D-80D3-255FC4688919}" dt="2024-10-14T14:01:04.264" v="11064" actId="47"/>
        <pc:sldMkLst>
          <pc:docMk/>
          <pc:sldMk cId="3825458834" sldId="386"/>
        </pc:sldMkLst>
      </pc:sldChg>
      <pc:sldChg chg="addSp delSp modSp add mod">
        <pc:chgData name="蕭兆翔" userId="c09afb0b-60c9-45d8-81f2-4d7aa859f4bf" providerId="ADAL" clId="{4854481A-8E19-4E2D-80D3-255FC4688919}" dt="2024-10-14T06:35:03.694" v="8630" actId="20577"/>
        <pc:sldMkLst>
          <pc:docMk/>
          <pc:sldMk cId="1299899475" sldId="387"/>
        </pc:sldMkLst>
        <pc:spChg chg="mod">
          <ac:chgData name="蕭兆翔" userId="c09afb0b-60c9-45d8-81f2-4d7aa859f4bf" providerId="ADAL" clId="{4854481A-8E19-4E2D-80D3-255FC4688919}" dt="2024-10-14T03:33:59.204" v="6876" actId="20577"/>
          <ac:spMkLst>
            <pc:docMk/>
            <pc:sldMk cId="1299899475" sldId="387"/>
            <ac:spMk id="3" creationId="{63F4261D-EBAD-67A2-44A9-9A60F67F8018}"/>
          </ac:spMkLst>
        </pc:spChg>
        <pc:spChg chg="add mod">
          <ac:chgData name="蕭兆翔" userId="c09afb0b-60c9-45d8-81f2-4d7aa859f4bf" providerId="ADAL" clId="{4854481A-8E19-4E2D-80D3-255FC4688919}" dt="2024-10-14T06:35:03.694" v="8630" actId="20577"/>
          <ac:spMkLst>
            <pc:docMk/>
            <pc:sldMk cId="1299899475" sldId="387"/>
            <ac:spMk id="4" creationId="{AF0764F5-CA0F-0B27-554C-05967429EBB3}"/>
          </ac:spMkLst>
        </pc:spChg>
        <pc:spChg chg="mod">
          <ac:chgData name="蕭兆翔" userId="c09afb0b-60c9-45d8-81f2-4d7aa859f4bf" providerId="ADAL" clId="{4854481A-8E19-4E2D-80D3-255FC4688919}" dt="2024-10-14T03:37:51.927" v="7161" actId="1076"/>
          <ac:spMkLst>
            <pc:docMk/>
            <pc:sldMk cId="1299899475" sldId="387"/>
            <ac:spMk id="25" creationId="{69DD9C73-D518-C1F1-8979-165D923B3853}"/>
          </ac:spMkLst>
        </pc:spChg>
        <pc:spChg chg="mod">
          <ac:chgData name="蕭兆翔" userId="c09afb0b-60c9-45d8-81f2-4d7aa859f4bf" providerId="ADAL" clId="{4854481A-8E19-4E2D-80D3-255FC4688919}" dt="2024-10-14T03:37:51.927" v="7161" actId="1076"/>
          <ac:spMkLst>
            <pc:docMk/>
            <pc:sldMk cId="1299899475" sldId="387"/>
            <ac:spMk id="26" creationId="{963E7C86-339E-3AF7-3832-BBD8D40D7D41}"/>
          </ac:spMkLst>
        </pc:spChg>
        <pc:spChg chg="mod">
          <ac:chgData name="蕭兆翔" userId="c09afb0b-60c9-45d8-81f2-4d7aa859f4bf" providerId="ADAL" clId="{4854481A-8E19-4E2D-80D3-255FC4688919}" dt="2024-10-14T03:37:51.927" v="7161" actId="1076"/>
          <ac:spMkLst>
            <pc:docMk/>
            <pc:sldMk cId="1299899475" sldId="387"/>
            <ac:spMk id="28" creationId="{65B9B48C-1D0F-4674-39F9-00F18D19166F}"/>
          </ac:spMkLst>
        </pc:spChg>
        <pc:spChg chg="mod">
          <ac:chgData name="蕭兆翔" userId="c09afb0b-60c9-45d8-81f2-4d7aa859f4bf" providerId="ADAL" clId="{4854481A-8E19-4E2D-80D3-255FC4688919}" dt="2024-10-14T03:37:51.927" v="7161" actId="1076"/>
          <ac:spMkLst>
            <pc:docMk/>
            <pc:sldMk cId="1299899475" sldId="387"/>
            <ac:spMk id="29" creationId="{2B697610-E5B9-FC6F-307E-2C88E125325A}"/>
          </ac:spMkLst>
        </pc:spChg>
        <pc:spChg chg="del">
          <ac:chgData name="蕭兆翔" userId="c09afb0b-60c9-45d8-81f2-4d7aa859f4bf" providerId="ADAL" clId="{4854481A-8E19-4E2D-80D3-255FC4688919}" dt="2024-10-14T03:34:06.374" v="6877" actId="478"/>
          <ac:spMkLst>
            <pc:docMk/>
            <pc:sldMk cId="1299899475" sldId="387"/>
            <ac:spMk id="1049" creationId="{CEFC250B-7A3D-EA9E-6DA7-7D94679B9836}"/>
          </ac:spMkLst>
        </pc:spChg>
      </pc:sldChg>
      <pc:sldChg chg="addSp modSp add del mod">
        <pc:chgData name="蕭兆翔" userId="c09afb0b-60c9-45d8-81f2-4d7aa859f4bf" providerId="ADAL" clId="{4854481A-8E19-4E2D-80D3-255FC4688919}" dt="2024-10-06T15:29:01.053" v="6442" actId="2696"/>
        <pc:sldMkLst>
          <pc:docMk/>
          <pc:sldMk cId="1617063001" sldId="387"/>
        </pc:sldMkLst>
        <pc:spChg chg="add mod">
          <ac:chgData name="蕭兆翔" userId="c09afb0b-60c9-45d8-81f2-4d7aa859f4bf" providerId="ADAL" clId="{4854481A-8E19-4E2D-80D3-255FC4688919}" dt="2024-10-06T15:04:27.945" v="6393" actId="20577"/>
          <ac:spMkLst>
            <pc:docMk/>
            <pc:sldMk cId="1617063001" sldId="387"/>
            <ac:spMk id="4" creationId="{58A7782E-C3B3-485B-C9D1-9B2143086CA2}"/>
          </ac:spMkLst>
        </pc:spChg>
        <pc:spChg chg="add mod">
          <ac:chgData name="蕭兆翔" userId="c09afb0b-60c9-45d8-81f2-4d7aa859f4bf" providerId="ADAL" clId="{4854481A-8E19-4E2D-80D3-255FC4688919}" dt="2024-10-06T15:04:53.984" v="6405" actId="14100"/>
          <ac:spMkLst>
            <pc:docMk/>
            <pc:sldMk cId="1617063001" sldId="387"/>
            <ac:spMk id="5" creationId="{0722FD44-804D-C7DF-2A33-119C966FC73C}"/>
          </ac:spMkLst>
        </pc:spChg>
        <pc:spChg chg="add mod">
          <ac:chgData name="蕭兆翔" userId="c09afb0b-60c9-45d8-81f2-4d7aa859f4bf" providerId="ADAL" clId="{4854481A-8E19-4E2D-80D3-255FC4688919}" dt="2024-10-06T15:05:05.554" v="6408" actId="1076"/>
          <ac:spMkLst>
            <pc:docMk/>
            <pc:sldMk cId="1617063001" sldId="387"/>
            <ac:spMk id="7" creationId="{C91685C0-AE3C-8432-1ECE-405BCAF7838B}"/>
          </ac:spMkLst>
        </pc:spChg>
        <pc:picChg chg="add mod modCrop">
          <ac:chgData name="蕭兆翔" userId="c09afb0b-60c9-45d8-81f2-4d7aa859f4bf" providerId="ADAL" clId="{4854481A-8E19-4E2D-80D3-255FC4688919}" dt="2024-10-06T15:04:33.104" v="6396" actId="1076"/>
          <ac:picMkLst>
            <pc:docMk/>
            <pc:sldMk cId="1617063001" sldId="387"/>
            <ac:picMk id="3" creationId="{D0BE5257-E6AA-13FC-020F-197EEDA4F41A}"/>
          </ac:picMkLst>
        </pc:picChg>
        <pc:picChg chg="mod modCrop">
          <ac:chgData name="蕭兆翔" userId="c09afb0b-60c9-45d8-81f2-4d7aa859f4bf" providerId="ADAL" clId="{4854481A-8E19-4E2D-80D3-255FC4688919}" dt="2024-10-06T15:04:33.104" v="6396" actId="1076"/>
          <ac:picMkLst>
            <pc:docMk/>
            <pc:sldMk cId="1617063001" sldId="387"/>
            <ac:picMk id="6" creationId="{8B098259-B9D2-F897-F01D-6CD2D5DDE5C9}"/>
          </ac:picMkLst>
        </pc:picChg>
      </pc:sldChg>
      <pc:sldChg chg="addSp delSp modSp add mod ord">
        <pc:chgData name="蕭兆翔" userId="c09afb0b-60c9-45d8-81f2-4d7aa859f4bf" providerId="ADAL" clId="{4854481A-8E19-4E2D-80D3-255FC4688919}" dt="2024-10-14T07:42:49.667" v="9205"/>
        <pc:sldMkLst>
          <pc:docMk/>
          <pc:sldMk cId="540342426" sldId="388"/>
        </pc:sldMkLst>
        <pc:spChg chg="mod">
          <ac:chgData name="蕭兆翔" userId="c09afb0b-60c9-45d8-81f2-4d7aa859f4bf" providerId="ADAL" clId="{4854481A-8E19-4E2D-80D3-255FC4688919}" dt="2024-10-14T03:39:08.044" v="7191" actId="1076"/>
          <ac:spMkLst>
            <pc:docMk/>
            <pc:sldMk cId="540342426" sldId="388"/>
            <ac:spMk id="3" creationId="{63F4261D-EBAD-67A2-44A9-9A60F67F8018}"/>
          </ac:spMkLst>
        </pc:spChg>
        <pc:spChg chg="mod">
          <ac:chgData name="蕭兆翔" userId="c09afb0b-60c9-45d8-81f2-4d7aa859f4bf" providerId="ADAL" clId="{4854481A-8E19-4E2D-80D3-255FC4688919}" dt="2024-10-14T03:40:37.226" v="7362" actId="1076"/>
          <ac:spMkLst>
            <pc:docMk/>
            <pc:sldMk cId="540342426" sldId="388"/>
            <ac:spMk id="4" creationId="{AF0764F5-CA0F-0B27-554C-05967429EBB3}"/>
          </ac:spMkLst>
        </pc:spChg>
        <pc:spChg chg="del mod">
          <ac:chgData name="蕭兆翔" userId="c09afb0b-60c9-45d8-81f2-4d7aa859f4bf" providerId="ADAL" clId="{4854481A-8E19-4E2D-80D3-255FC4688919}" dt="2024-10-14T03:39:10.374" v="7194" actId="478"/>
          <ac:spMkLst>
            <pc:docMk/>
            <pc:sldMk cId="540342426" sldId="388"/>
            <ac:spMk id="25" creationId="{69DD9C73-D518-C1F1-8979-165D923B3853}"/>
          </ac:spMkLst>
        </pc:spChg>
        <pc:spChg chg="del">
          <ac:chgData name="蕭兆翔" userId="c09afb0b-60c9-45d8-81f2-4d7aa859f4bf" providerId="ADAL" clId="{4854481A-8E19-4E2D-80D3-255FC4688919}" dt="2024-10-14T03:39:11.495" v="7195" actId="478"/>
          <ac:spMkLst>
            <pc:docMk/>
            <pc:sldMk cId="540342426" sldId="388"/>
            <ac:spMk id="26" creationId="{963E7C86-339E-3AF7-3832-BBD8D40D7D41}"/>
          </ac:spMkLst>
        </pc:spChg>
        <pc:spChg chg="del">
          <ac:chgData name="蕭兆翔" userId="c09afb0b-60c9-45d8-81f2-4d7aa859f4bf" providerId="ADAL" clId="{4854481A-8E19-4E2D-80D3-255FC4688919}" dt="2024-10-14T03:39:11.495" v="7195" actId="478"/>
          <ac:spMkLst>
            <pc:docMk/>
            <pc:sldMk cId="540342426" sldId="388"/>
            <ac:spMk id="28" creationId="{65B9B48C-1D0F-4674-39F9-00F18D19166F}"/>
          </ac:spMkLst>
        </pc:spChg>
        <pc:spChg chg="del">
          <ac:chgData name="蕭兆翔" userId="c09afb0b-60c9-45d8-81f2-4d7aa859f4bf" providerId="ADAL" clId="{4854481A-8E19-4E2D-80D3-255FC4688919}" dt="2024-10-14T03:39:11.495" v="7195" actId="478"/>
          <ac:spMkLst>
            <pc:docMk/>
            <pc:sldMk cId="540342426" sldId="388"/>
            <ac:spMk id="29" creationId="{2B697610-E5B9-FC6F-307E-2C88E125325A}"/>
          </ac:spMkLst>
        </pc:spChg>
        <pc:graphicFrameChg chg="add mod">
          <ac:chgData name="蕭兆翔" userId="c09afb0b-60c9-45d8-81f2-4d7aa859f4bf" providerId="ADAL" clId="{4854481A-8E19-4E2D-80D3-255FC4688919}" dt="2024-10-14T07:42:49.667" v="9205"/>
          <ac:graphicFrameMkLst>
            <pc:docMk/>
            <pc:sldMk cId="540342426" sldId="388"/>
            <ac:graphicFrameMk id="5" creationId="{A7888426-2D08-B520-3190-C5A063468029}"/>
          </ac:graphicFrameMkLst>
        </pc:graphicFrameChg>
      </pc:sldChg>
      <pc:sldChg chg="addSp delSp modSp new mod">
        <pc:chgData name="蕭兆翔" userId="c09afb0b-60c9-45d8-81f2-4d7aa859f4bf" providerId="ADAL" clId="{4854481A-8E19-4E2D-80D3-255FC4688919}" dt="2024-10-14T07:21:49.952" v="8701" actId="1076"/>
        <pc:sldMkLst>
          <pc:docMk/>
          <pc:sldMk cId="3158669101" sldId="389"/>
        </pc:sldMkLst>
        <pc:spChg chg="add mod">
          <ac:chgData name="蕭兆翔" userId="c09afb0b-60c9-45d8-81f2-4d7aa859f4bf" providerId="ADAL" clId="{4854481A-8E19-4E2D-80D3-255FC4688919}" dt="2024-10-14T07:21:38.816" v="8699"/>
          <ac:spMkLst>
            <pc:docMk/>
            <pc:sldMk cId="3158669101" sldId="389"/>
            <ac:spMk id="10" creationId="{822AC8D9-720C-77E0-1FF8-3B7CE896D967}"/>
          </ac:spMkLst>
        </pc:spChg>
        <pc:picChg chg="add del mod">
          <ac:chgData name="蕭兆翔" userId="c09afb0b-60c9-45d8-81f2-4d7aa859f4bf" providerId="ADAL" clId="{4854481A-8E19-4E2D-80D3-255FC4688919}" dt="2024-10-14T04:14:19.269" v="7383" actId="478"/>
          <ac:picMkLst>
            <pc:docMk/>
            <pc:sldMk cId="3158669101" sldId="389"/>
            <ac:picMk id="3" creationId="{B761A42A-E3DD-3285-FD7F-457150B385B6}"/>
          </ac:picMkLst>
        </pc:picChg>
        <pc:picChg chg="add del mod">
          <ac:chgData name="蕭兆翔" userId="c09afb0b-60c9-45d8-81f2-4d7aa859f4bf" providerId="ADAL" clId="{4854481A-8E19-4E2D-80D3-255FC4688919}" dt="2024-10-14T04:14:20.733" v="7384" actId="478"/>
          <ac:picMkLst>
            <pc:docMk/>
            <pc:sldMk cId="3158669101" sldId="389"/>
            <ac:picMk id="4" creationId="{D57A6C28-FDC3-571B-AEB1-06547ADE6328}"/>
          </ac:picMkLst>
        </pc:picChg>
        <pc:picChg chg="add del mod">
          <ac:chgData name="蕭兆翔" userId="c09afb0b-60c9-45d8-81f2-4d7aa859f4bf" providerId="ADAL" clId="{4854481A-8E19-4E2D-80D3-255FC4688919}" dt="2024-10-14T04:13:51.237" v="7378" actId="478"/>
          <ac:picMkLst>
            <pc:docMk/>
            <pc:sldMk cId="3158669101" sldId="389"/>
            <ac:picMk id="5" creationId="{DF2C9B87-D5C3-1441-7FD7-4989AD57FB4F}"/>
          </ac:picMkLst>
        </pc:picChg>
        <pc:picChg chg="add del mod">
          <ac:chgData name="蕭兆翔" userId="c09afb0b-60c9-45d8-81f2-4d7aa859f4bf" providerId="ADAL" clId="{4854481A-8E19-4E2D-80D3-255FC4688919}" dt="2024-10-14T04:15:19.300" v="7399" actId="478"/>
          <ac:picMkLst>
            <pc:docMk/>
            <pc:sldMk cId="3158669101" sldId="389"/>
            <ac:picMk id="6" creationId="{0A6DEB02-F67A-C688-1977-42D113EB4739}"/>
          </ac:picMkLst>
        </pc:picChg>
        <pc:picChg chg="add del mod">
          <ac:chgData name="蕭兆翔" userId="c09afb0b-60c9-45d8-81f2-4d7aa859f4bf" providerId="ADAL" clId="{4854481A-8E19-4E2D-80D3-255FC4688919}" dt="2024-10-14T04:14:27.928" v="7390" actId="478"/>
          <ac:picMkLst>
            <pc:docMk/>
            <pc:sldMk cId="3158669101" sldId="389"/>
            <ac:picMk id="7" creationId="{7AD50A2B-AA3D-4482-1803-AB60F72E0C16}"/>
          </ac:picMkLst>
        </pc:picChg>
        <pc:picChg chg="add del mod">
          <ac:chgData name="蕭兆翔" userId="c09afb0b-60c9-45d8-81f2-4d7aa859f4bf" providerId="ADAL" clId="{4854481A-8E19-4E2D-80D3-255FC4688919}" dt="2024-10-14T04:14:27.474" v="7389" actId="478"/>
          <ac:picMkLst>
            <pc:docMk/>
            <pc:sldMk cId="3158669101" sldId="389"/>
            <ac:picMk id="8" creationId="{EB25B526-4360-E39B-C0CB-4B1600DBDE03}"/>
          </ac:picMkLst>
        </pc:picChg>
        <pc:picChg chg="add del mod">
          <ac:chgData name="蕭兆翔" userId="c09afb0b-60c9-45d8-81f2-4d7aa859f4bf" providerId="ADAL" clId="{4854481A-8E19-4E2D-80D3-255FC4688919}" dt="2024-10-14T04:15:20.581" v="7400" actId="478"/>
          <ac:picMkLst>
            <pc:docMk/>
            <pc:sldMk cId="3158669101" sldId="389"/>
            <ac:picMk id="9" creationId="{D5831AD9-10CF-0347-1673-1857C2F4F4B9}"/>
          </ac:picMkLst>
        </pc:picChg>
        <pc:picChg chg="add mod">
          <ac:chgData name="蕭兆翔" userId="c09afb0b-60c9-45d8-81f2-4d7aa859f4bf" providerId="ADAL" clId="{4854481A-8E19-4E2D-80D3-255FC4688919}" dt="2024-10-14T07:21:49.952" v="8701" actId="1076"/>
          <ac:picMkLst>
            <pc:docMk/>
            <pc:sldMk cId="3158669101" sldId="389"/>
            <ac:picMk id="1026" creationId="{4EDC9398-421A-99DA-9D0A-F84B149185C6}"/>
          </ac:picMkLst>
        </pc:picChg>
      </pc:sldChg>
      <pc:sldChg chg="addSp delSp modSp add mod">
        <pc:chgData name="蕭兆翔" userId="c09afb0b-60c9-45d8-81f2-4d7aa859f4bf" providerId="ADAL" clId="{4854481A-8E19-4E2D-80D3-255FC4688919}" dt="2024-10-14T07:21:58.106" v="8702"/>
        <pc:sldMkLst>
          <pc:docMk/>
          <pc:sldMk cId="1190195857" sldId="390"/>
        </pc:sldMkLst>
        <pc:spChg chg="add mod">
          <ac:chgData name="蕭兆翔" userId="c09afb0b-60c9-45d8-81f2-4d7aa859f4bf" providerId="ADAL" clId="{4854481A-8E19-4E2D-80D3-255FC4688919}" dt="2024-10-14T04:22:47.271" v="7681" actId="1076"/>
          <ac:spMkLst>
            <pc:docMk/>
            <pc:sldMk cId="1190195857" sldId="390"/>
            <ac:spMk id="6" creationId="{18937718-B499-411C-3E49-8F695F216A7E}"/>
          </ac:spMkLst>
        </pc:spChg>
        <pc:spChg chg="add mod">
          <ac:chgData name="蕭兆翔" userId="c09afb0b-60c9-45d8-81f2-4d7aa859f4bf" providerId="ADAL" clId="{4854481A-8E19-4E2D-80D3-255FC4688919}" dt="2024-10-14T04:24:56.345" v="7783" actId="1076"/>
          <ac:spMkLst>
            <pc:docMk/>
            <pc:sldMk cId="1190195857" sldId="390"/>
            <ac:spMk id="7" creationId="{EF6BDFE2-2942-3EB0-3114-322D5141C3E5}"/>
          </ac:spMkLst>
        </pc:spChg>
        <pc:spChg chg="add mod">
          <ac:chgData name="蕭兆翔" userId="c09afb0b-60c9-45d8-81f2-4d7aa859f4bf" providerId="ADAL" clId="{4854481A-8E19-4E2D-80D3-255FC4688919}" dt="2024-10-14T04:23:38.826" v="7719" actId="1076"/>
          <ac:spMkLst>
            <pc:docMk/>
            <pc:sldMk cId="1190195857" sldId="390"/>
            <ac:spMk id="8" creationId="{DE2FFAFF-A625-B801-D309-83A2179AB60D}"/>
          </ac:spMkLst>
        </pc:spChg>
        <pc:spChg chg="mod">
          <ac:chgData name="蕭兆翔" userId="c09afb0b-60c9-45d8-81f2-4d7aa859f4bf" providerId="ADAL" clId="{4854481A-8E19-4E2D-80D3-255FC4688919}" dt="2024-10-14T07:21:58.106" v="8702"/>
          <ac:spMkLst>
            <pc:docMk/>
            <pc:sldMk cId="1190195857" sldId="390"/>
            <ac:spMk id="10" creationId="{822AC8D9-720C-77E0-1FF8-3B7CE896D967}"/>
          </ac:spMkLst>
        </pc:spChg>
        <pc:spChg chg="add mod">
          <ac:chgData name="蕭兆翔" userId="c09afb0b-60c9-45d8-81f2-4d7aa859f4bf" providerId="ADAL" clId="{4854481A-8E19-4E2D-80D3-255FC4688919}" dt="2024-10-14T04:24:38.498" v="7769" actId="1076"/>
          <ac:spMkLst>
            <pc:docMk/>
            <pc:sldMk cId="1190195857" sldId="390"/>
            <ac:spMk id="11" creationId="{124A8191-FACF-A386-AA1E-32F6D6E7E53A}"/>
          </ac:spMkLst>
        </pc:spChg>
        <pc:spChg chg="add mod">
          <ac:chgData name="蕭兆翔" userId="c09afb0b-60c9-45d8-81f2-4d7aa859f4bf" providerId="ADAL" clId="{4854481A-8E19-4E2D-80D3-255FC4688919}" dt="2024-10-14T04:24:47.364" v="7778" actId="1076"/>
          <ac:spMkLst>
            <pc:docMk/>
            <pc:sldMk cId="1190195857" sldId="390"/>
            <ac:spMk id="13" creationId="{B923F8BB-9CC8-EB0F-A830-97E148BAF4B6}"/>
          </ac:spMkLst>
        </pc:spChg>
        <pc:graphicFrameChg chg="add mod modGraphic">
          <ac:chgData name="蕭兆翔" userId="c09afb0b-60c9-45d8-81f2-4d7aa859f4bf" providerId="ADAL" clId="{4854481A-8E19-4E2D-80D3-255FC4688919}" dt="2024-10-14T04:22:47.271" v="7681" actId="1076"/>
          <ac:graphicFrameMkLst>
            <pc:docMk/>
            <pc:sldMk cId="1190195857" sldId="390"/>
            <ac:graphicFrameMk id="3" creationId="{E9C53B6B-8BAB-4746-97E4-FC01FB4B9D4E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04:24:56.345" v="7783" actId="1076"/>
          <ac:graphicFrameMkLst>
            <pc:docMk/>
            <pc:sldMk cId="1190195857" sldId="390"/>
            <ac:graphicFrameMk id="4" creationId="{1A47635C-78DF-D897-23E0-0EDE82235D25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04:24:17.667" v="7745" actId="20577"/>
          <ac:graphicFrameMkLst>
            <pc:docMk/>
            <pc:sldMk cId="1190195857" sldId="390"/>
            <ac:graphicFrameMk id="9" creationId="{C5CAAEE1-4B50-4CF1-5A10-21DA3D3E77C2}"/>
          </ac:graphicFrameMkLst>
        </pc:graphicFrameChg>
        <pc:picChg chg="add del mod">
          <ac:chgData name="蕭兆翔" userId="c09afb0b-60c9-45d8-81f2-4d7aa859f4bf" providerId="ADAL" clId="{4854481A-8E19-4E2D-80D3-255FC4688919}" dt="2024-10-14T04:24:05.757" v="7727" actId="478"/>
          <ac:picMkLst>
            <pc:docMk/>
            <pc:sldMk cId="1190195857" sldId="390"/>
            <ac:picMk id="12" creationId="{8B0CDAD4-A2F2-E1C0-95F5-7F6F581EE986}"/>
          </ac:picMkLst>
        </pc:picChg>
        <pc:picChg chg="add del mod">
          <ac:chgData name="蕭兆翔" userId="c09afb0b-60c9-45d8-81f2-4d7aa859f4bf" providerId="ADAL" clId="{4854481A-8E19-4E2D-80D3-255FC4688919}" dt="2024-10-14T04:21:42.597" v="7620" actId="478"/>
          <ac:picMkLst>
            <pc:docMk/>
            <pc:sldMk cId="1190195857" sldId="390"/>
            <ac:picMk id="1026" creationId="{4EDC9398-421A-99DA-9D0A-F84B149185C6}"/>
          </ac:picMkLst>
        </pc:picChg>
      </pc:sldChg>
      <pc:sldChg chg="addSp delSp modSp add mod">
        <pc:chgData name="蕭兆翔" userId="c09afb0b-60c9-45d8-81f2-4d7aa859f4bf" providerId="ADAL" clId="{4854481A-8E19-4E2D-80D3-255FC4688919}" dt="2024-10-14T07:21:32.728" v="8698" actId="20577"/>
        <pc:sldMkLst>
          <pc:docMk/>
          <pc:sldMk cId="557126742" sldId="391"/>
        </pc:sldMkLst>
        <pc:spChg chg="mod">
          <ac:chgData name="蕭兆翔" userId="c09afb0b-60c9-45d8-81f2-4d7aa859f4bf" providerId="ADAL" clId="{4854481A-8E19-4E2D-80D3-255FC4688919}" dt="2024-10-14T05:49:44.304" v="8476" actId="1076"/>
          <ac:spMkLst>
            <pc:docMk/>
            <pc:sldMk cId="557126742" sldId="391"/>
            <ac:spMk id="8" creationId="{DE2FFAFF-A625-B801-D309-83A2179AB60D}"/>
          </ac:spMkLst>
        </pc:spChg>
        <pc:spChg chg="mod">
          <ac:chgData name="蕭兆翔" userId="c09afb0b-60c9-45d8-81f2-4d7aa859f4bf" providerId="ADAL" clId="{4854481A-8E19-4E2D-80D3-255FC4688919}" dt="2024-10-14T07:21:32.728" v="8698" actId="20577"/>
          <ac:spMkLst>
            <pc:docMk/>
            <pc:sldMk cId="557126742" sldId="391"/>
            <ac:spMk id="10" creationId="{822AC8D9-720C-77E0-1FF8-3B7CE896D967}"/>
          </ac:spMkLst>
        </pc:spChg>
        <pc:spChg chg="add mod">
          <ac:chgData name="蕭兆翔" userId="c09afb0b-60c9-45d8-81f2-4d7aa859f4bf" providerId="ADAL" clId="{4854481A-8E19-4E2D-80D3-255FC4688919}" dt="2024-10-14T04:27:11.253" v="7813" actId="1582"/>
          <ac:spMkLst>
            <pc:docMk/>
            <pc:sldMk cId="557126742" sldId="391"/>
            <ac:spMk id="14" creationId="{1689ABA1-AF27-C9F3-A743-6C97803DCB9A}"/>
          </ac:spMkLst>
        </pc:spChg>
        <pc:spChg chg="add del mod">
          <ac:chgData name="蕭兆翔" userId="c09afb0b-60c9-45d8-81f2-4d7aa859f4bf" providerId="ADAL" clId="{4854481A-8E19-4E2D-80D3-255FC4688919}" dt="2024-10-14T05:47:43.186" v="8454" actId="478"/>
          <ac:spMkLst>
            <pc:docMk/>
            <pc:sldMk cId="557126742" sldId="391"/>
            <ac:spMk id="15" creationId="{8273CAFF-08C1-EC17-37DA-4AEF25B5AD8E}"/>
          </ac:spMkLst>
        </pc:spChg>
        <pc:spChg chg="add mod ord">
          <ac:chgData name="蕭兆翔" userId="c09afb0b-60c9-45d8-81f2-4d7aa859f4bf" providerId="ADAL" clId="{4854481A-8E19-4E2D-80D3-255FC4688919}" dt="2024-10-14T05:50:29.361" v="8488" actId="166"/>
          <ac:spMkLst>
            <pc:docMk/>
            <pc:sldMk cId="557126742" sldId="391"/>
            <ac:spMk id="16" creationId="{0CA1B602-90C7-9DF2-B1B6-65796E599157}"/>
          </ac:spMkLst>
        </pc:spChg>
        <pc:spChg chg="add mod">
          <ac:chgData name="蕭兆翔" userId="c09afb0b-60c9-45d8-81f2-4d7aa859f4bf" providerId="ADAL" clId="{4854481A-8E19-4E2D-80D3-255FC4688919}" dt="2024-10-14T05:49:38.274" v="8471" actId="12789"/>
          <ac:spMkLst>
            <pc:docMk/>
            <pc:sldMk cId="557126742" sldId="391"/>
            <ac:spMk id="17" creationId="{16865C45-A1DD-F3B6-F1B9-BB5979E72646}"/>
          </ac:spMkLst>
        </pc:spChg>
        <pc:spChg chg="add mod">
          <ac:chgData name="蕭兆翔" userId="c09afb0b-60c9-45d8-81f2-4d7aa859f4bf" providerId="ADAL" clId="{4854481A-8E19-4E2D-80D3-255FC4688919}" dt="2024-10-14T05:49:38.274" v="8471" actId="12789"/>
          <ac:spMkLst>
            <pc:docMk/>
            <pc:sldMk cId="557126742" sldId="391"/>
            <ac:spMk id="18" creationId="{369B152E-DD7D-69D4-D26A-4EA240D348E6}"/>
          </ac:spMkLst>
        </pc:spChg>
        <pc:spChg chg="add mod">
          <ac:chgData name="蕭兆翔" userId="c09afb0b-60c9-45d8-81f2-4d7aa859f4bf" providerId="ADAL" clId="{4854481A-8E19-4E2D-80D3-255FC4688919}" dt="2024-10-14T05:49:38.274" v="8471" actId="12789"/>
          <ac:spMkLst>
            <pc:docMk/>
            <pc:sldMk cId="557126742" sldId="391"/>
            <ac:spMk id="19" creationId="{930279DB-672D-78CA-499E-F39B756C4227}"/>
          </ac:spMkLst>
        </pc:spChg>
        <pc:spChg chg="add del mod">
          <ac:chgData name="蕭兆翔" userId="c09afb0b-60c9-45d8-81f2-4d7aa859f4bf" providerId="ADAL" clId="{4854481A-8E19-4E2D-80D3-255FC4688919}" dt="2024-10-14T05:49:42.969" v="8474" actId="478"/>
          <ac:spMkLst>
            <pc:docMk/>
            <pc:sldMk cId="557126742" sldId="391"/>
            <ac:spMk id="20" creationId="{D9AF7A9D-60F6-F682-BF42-8F1A29ECEE60}"/>
          </ac:spMkLst>
        </pc:spChg>
        <pc:spChg chg="add del mod">
          <ac:chgData name="蕭兆翔" userId="c09afb0b-60c9-45d8-81f2-4d7aa859f4bf" providerId="ADAL" clId="{4854481A-8E19-4E2D-80D3-255FC4688919}" dt="2024-10-14T05:49:42.441" v="8473" actId="478"/>
          <ac:spMkLst>
            <pc:docMk/>
            <pc:sldMk cId="557126742" sldId="391"/>
            <ac:spMk id="21" creationId="{2500D48E-0D61-D10F-192A-58A1F595A1D4}"/>
          </ac:spMkLst>
        </pc:spChg>
        <pc:spChg chg="add del mod">
          <ac:chgData name="蕭兆翔" userId="c09afb0b-60c9-45d8-81f2-4d7aa859f4bf" providerId="ADAL" clId="{4854481A-8E19-4E2D-80D3-255FC4688919}" dt="2024-10-14T05:49:41.505" v="8472" actId="478"/>
          <ac:spMkLst>
            <pc:docMk/>
            <pc:sldMk cId="557126742" sldId="391"/>
            <ac:spMk id="22" creationId="{3216FF85-E03E-369E-6B70-080700FA4A1C}"/>
          </ac:spMkLst>
        </pc:spChg>
        <pc:spChg chg="add del mod">
          <ac:chgData name="蕭兆翔" userId="c09afb0b-60c9-45d8-81f2-4d7aa859f4bf" providerId="ADAL" clId="{4854481A-8E19-4E2D-80D3-255FC4688919}" dt="2024-10-14T05:49:54.784" v="8481" actId="478"/>
          <ac:spMkLst>
            <pc:docMk/>
            <pc:sldMk cId="557126742" sldId="391"/>
            <ac:spMk id="23" creationId="{4B526698-0FFD-0072-16DF-BD2952137287}"/>
          </ac:spMkLst>
        </pc:spChg>
        <pc:spChg chg="add del mod">
          <ac:chgData name="蕭兆翔" userId="c09afb0b-60c9-45d8-81f2-4d7aa859f4bf" providerId="ADAL" clId="{4854481A-8E19-4E2D-80D3-255FC4688919}" dt="2024-10-14T05:49:54.217" v="8480" actId="478"/>
          <ac:spMkLst>
            <pc:docMk/>
            <pc:sldMk cId="557126742" sldId="391"/>
            <ac:spMk id="24" creationId="{9800D14D-AE62-3E32-E431-78C964249263}"/>
          </ac:spMkLst>
        </pc:spChg>
        <pc:spChg chg="add del mod">
          <ac:chgData name="蕭兆翔" userId="c09afb0b-60c9-45d8-81f2-4d7aa859f4bf" providerId="ADAL" clId="{4854481A-8E19-4E2D-80D3-255FC4688919}" dt="2024-10-14T05:49:53.015" v="8479" actId="478"/>
          <ac:spMkLst>
            <pc:docMk/>
            <pc:sldMk cId="557126742" sldId="391"/>
            <ac:spMk id="25" creationId="{8973AB26-AFCA-F82B-5D90-64753F81C629}"/>
          </ac:spMkLst>
        </pc:spChg>
        <pc:spChg chg="add del">
          <ac:chgData name="蕭兆翔" userId="c09afb0b-60c9-45d8-81f2-4d7aa859f4bf" providerId="ADAL" clId="{4854481A-8E19-4E2D-80D3-255FC4688919}" dt="2024-10-14T05:47:58.546" v="8456" actId="478"/>
          <ac:spMkLst>
            <pc:docMk/>
            <pc:sldMk cId="557126742" sldId="391"/>
            <ac:spMk id="27" creationId="{52D9DF1A-3CBB-DAC3-ABEB-E4A77EFB6882}"/>
          </ac:spMkLst>
        </pc:spChg>
        <pc:spChg chg="add del mod">
          <ac:chgData name="蕭兆翔" userId="c09afb0b-60c9-45d8-81f2-4d7aa859f4bf" providerId="ADAL" clId="{4854481A-8E19-4E2D-80D3-255FC4688919}" dt="2024-10-14T05:48:44.297" v="8464" actId="478"/>
          <ac:spMkLst>
            <pc:docMk/>
            <pc:sldMk cId="557126742" sldId="391"/>
            <ac:spMk id="28" creationId="{22812B90-07F7-D518-4AA9-F241B3A6A998}"/>
          </ac:spMkLst>
        </pc:spChg>
        <pc:spChg chg="add del">
          <ac:chgData name="蕭兆翔" userId="c09afb0b-60c9-45d8-81f2-4d7aa859f4bf" providerId="ADAL" clId="{4854481A-8E19-4E2D-80D3-255FC4688919}" dt="2024-10-14T05:48:59.553" v="8466" actId="478"/>
          <ac:spMkLst>
            <pc:docMk/>
            <pc:sldMk cId="557126742" sldId="391"/>
            <ac:spMk id="29" creationId="{80367A69-B13B-2BEB-DF2A-CF687E59029D}"/>
          </ac:spMkLst>
        </pc:spChg>
        <pc:spChg chg="add del mod">
          <ac:chgData name="蕭兆翔" userId="c09afb0b-60c9-45d8-81f2-4d7aa859f4bf" providerId="ADAL" clId="{4854481A-8E19-4E2D-80D3-255FC4688919}" dt="2024-10-14T05:49:21.237" v="8469" actId="478"/>
          <ac:spMkLst>
            <pc:docMk/>
            <pc:sldMk cId="557126742" sldId="391"/>
            <ac:spMk id="30" creationId="{071F3047-23FA-2788-DBF0-6D9998D2CB0F}"/>
          </ac:spMkLst>
        </pc:spChg>
        <pc:spChg chg="add mod">
          <ac:chgData name="蕭兆翔" userId="c09afb0b-60c9-45d8-81f2-4d7aa859f4bf" providerId="ADAL" clId="{4854481A-8E19-4E2D-80D3-255FC4688919}" dt="2024-10-14T05:49:50.300" v="8478" actId="1076"/>
          <ac:spMkLst>
            <pc:docMk/>
            <pc:sldMk cId="557126742" sldId="391"/>
            <ac:spMk id="31" creationId="{B0E2F985-E438-09A3-F7DF-D1982878CDF0}"/>
          </ac:spMkLst>
        </pc:spChg>
        <pc:spChg chg="add mod">
          <ac:chgData name="蕭兆翔" userId="c09afb0b-60c9-45d8-81f2-4d7aa859f4bf" providerId="ADAL" clId="{4854481A-8E19-4E2D-80D3-255FC4688919}" dt="2024-10-14T05:49:50.300" v="8478" actId="1076"/>
          <ac:spMkLst>
            <pc:docMk/>
            <pc:sldMk cId="557126742" sldId="391"/>
            <ac:spMk id="32" creationId="{7B2A0E07-0EC7-0053-3A42-757277AF82D8}"/>
          </ac:spMkLst>
        </pc:spChg>
        <pc:spChg chg="add mod">
          <ac:chgData name="蕭兆翔" userId="c09afb0b-60c9-45d8-81f2-4d7aa859f4bf" providerId="ADAL" clId="{4854481A-8E19-4E2D-80D3-255FC4688919}" dt="2024-10-14T05:49:50.300" v="8478" actId="1076"/>
          <ac:spMkLst>
            <pc:docMk/>
            <pc:sldMk cId="557126742" sldId="391"/>
            <ac:spMk id="33" creationId="{7D5345AA-F5A7-B96D-3D2A-B095AAF16D28}"/>
          </ac:spMkLst>
        </pc:spChg>
        <pc:spChg chg="add mod">
          <ac:chgData name="蕭兆翔" userId="c09afb0b-60c9-45d8-81f2-4d7aa859f4bf" providerId="ADAL" clId="{4854481A-8E19-4E2D-80D3-255FC4688919}" dt="2024-10-14T05:49:58.594" v="8483" actId="1076"/>
          <ac:spMkLst>
            <pc:docMk/>
            <pc:sldMk cId="557126742" sldId="391"/>
            <ac:spMk id="34" creationId="{1C5001DF-6CFE-D44D-18DB-208C10FC6873}"/>
          </ac:spMkLst>
        </pc:spChg>
        <pc:spChg chg="add mod">
          <ac:chgData name="蕭兆翔" userId="c09afb0b-60c9-45d8-81f2-4d7aa859f4bf" providerId="ADAL" clId="{4854481A-8E19-4E2D-80D3-255FC4688919}" dt="2024-10-14T05:49:58.594" v="8483" actId="1076"/>
          <ac:spMkLst>
            <pc:docMk/>
            <pc:sldMk cId="557126742" sldId="391"/>
            <ac:spMk id="35" creationId="{D472DB16-9273-3114-C9D6-C0D2575C25DF}"/>
          </ac:spMkLst>
        </pc:spChg>
        <pc:spChg chg="add mod">
          <ac:chgData name="蕭兆翔" userId="c09afb0b-60c9-45d8-81f2-4d7aa859f4bf" providerId="ADAL" clId="{4854481A-8E19-4E2D-80D3-255FC4688919}" dt="2024-10-14T05:49:58.594" v="8483" actId="1076"/>
          <ac:spMkLst>
            <pc:docMk/>
            <pc:sldMk cId="557126742" sldId="391"/>
            <ac:spMk id="36" creationId="{9F8A840D-8E86-4F44-C74D-E9247B4900EE}"/>
          </ac:spMkLst>
        </pc:spChg>
        <pc:spChg chg="add mod">
          <ac:chgData name="蕭兆翔" userId="c09afb0b-60c9-45d8-81f2-4d7aa859f4bf" providerId="ADAL" clId="{4854481A-8E19-4E2D-80D3-255FC4688919}" dt="2024-10-14T05:50:26.153" v="8487"/>
          <ac:spMkLst>
            <pc:docMk/>
            <pc:sldMk cId="557126742" sldId="391"/>
            <ac:spMk id="37" creationId="{13420F3F-5FD0-3AD4-5B57-667EF8F0AC88}"/>
          </ac:spMkLst>
        </pc:spChg>
        <pc:graphicFrameChg chg="modGraphic">
          <ac:chgData name="蕭兆翔" userId="c09afb0b-60c9-45d8-81f2-4d7aa859f4bf" providerId="ADAL" clId="{4854481A-8E19-4E2D-80D3-255FC4688919}" dt="2024-10-14T04:25:44.597" v="7807" actId="207"/>
          <ac:graphicFrameMkLst>
            <pc:docMk/>
            <pc:sldMk cId="557126742" sldId="391"/>
            <ac:graphicFrameMk id="9" creationId="{C5CAAEE1-4B50-4CF1-5A10-21DA3D3E77C2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04:54:21.638" v="8089" actId="21"/>
          <ac:graphicFrameMkLst>
            <pc:docMk/>
            <pc:sldMk cId="557126742" sldId="391"/>
            <ac:graphicFrameMk id="26" creationId="{E9C53B6B-8BAB-4746-97E4-FC01FB4B9D4E}"/>
          </ac:graphicFrameMkLst>
        </pc:graphicFrameChg>
        <pc:picChg chg="add del mod">
          <ac:chgData name="蕭兆翔" userId="c09afb0b-60c9-45d8-81f2-4d7aa859f4bf" providerId="ADAL" clId="{4854481A-8E19-4E2D-80D3-255FC4688919}" dt="2024-10-14T04:25:53.581" v="7809" actId="478"/>
          <ac:picMkLst>
            <pc:docMk/>
            <pc:sldMk cId="557126742" sldId="391"/>
            <ac:picMk id="12" creationId="{0C13CBF6-4829-E29E-F515-3E1877894CAC}"/>
          </ac:picMkLst>
        </pc:picChg>
      </pc:sldChg>
      <pc:sldChg chg="addSp delSp modSp add mod">
        <pc:chgData name="蕭兆翔" userId="c09afb0b-60c9-45d8-81f2-4d7aa859f4bf" providerId="ADAL" clId="{4854481A-8E19-4E2D-80D3-255FC4688919}" dt="2024-10-14T04:54:22.722" v="8090"/>
        <pc:sldMkLst>
          <pc:docMk/>
          <pc:sldMk cId="2769959152" sldId="392"/>
        </pc:sldMkLst>
        <pc:spChg chg="del">
          <ac:chgData name="蕭兆翔" userId="c09afb0b-60c9-45d8-81f2-4d7aa859f4bf" providerId="ADAL" clId="{4854481A-8E19-4E2D-80D3-255FC4688919}" dt="2024-10-14T04:31:30.108" v="7858" actId="478"/>
          <ac:spMkLst>
            <pc:docMk/>
            <pc:sldMk cId="2769959152" sldId="392"/>
            <ac:spMk id="6" creationId="{18937718-B499-411C-3E49-8F695F216A7E}"/>
          </ac:spMkLst>
        </pc:spChg>
        <pc:spChg chg="del">
          <ac:chgData name="蕭兆翔" userId="c09afb0b-60c9-45d8-81f2-4d7aa859f4bf" providerId="ADAL" clId="{4854481A-8E19-4E2D-80D3-255FC4688919}" dt="2024-10-14T04:31:31.542" v="7859" actId="478"/>
          <ac:spMkLst>
            <pc:docMk/>
            <pc:sldMk cId="2769959152" sldId="392"/>
            <ac:spMk id="7" creationId="{EF6BDFE2-2942-3EB0-3114-322D5141C3E5}"/>
          </ac:spMkLst>
        </pc:spChg>
        <pc:spChg chg="del">
          <ac:chgData name="蕭兆翔" userId="c09afb0b-60c9-45d8-81f2-4d7aa859f4bf" providerId="ADAL" clId="{4854481A-8E19-4E2D-80D3-255FC4688919}" dt="2024-10-14T04:31:39.788" v="7862" actId="478"/>
          <ac:spMkLst>
            <pc:docMk/>
            <pc:sldMk cId="2769959152" sldId="392"/>
            <ac:spMk id="8" creationId="{DE2FFAFF-A625-B801-D309-83A2179AB60D}"/>
          </ac:spMkLst>
        </pc:spChg>
        <pc:spChg chg="mod">
          <ac:chgData name="蕭兆翔" userId="c09afb0b-60c9-45d8-81f2-4d7aa859f4bf" providerId="ADAL" clId="{4854481A-8E19-4E2D-80D3-255FC4688919}" dt="2024-10-14T04:53:39.406" v="8081" actId="207"/>
          <ac:spMkLst>
            <pc:docMk/>
            <pc:sldMk cId="2769959152" sldId="392"/>
            <ac:spMk id="10" creationId="{822AC8D9-720C-77E0-1FF8-3B7CE896D967}"/>
          </ac:spMkLst>
        </pc:spChg>
        <pc:spChg chg="mod">
          <ac:chgData name="蕭兆翔" userId="c09afb0b-60c9-45d8-81f2-4d7aa859f4bf" providerId="ADAL" clId="{4854481A-8E19-4E2D-80D3-255FC4688919}" dt="2024-10-14T04:53:58.581" v="8085" actId="20577"/>
          <ac:spMkLst>
            <pc:docMk/>
            <pc:sldMk cId="2769959152" sldId="392"/>
            <ac:spMk id="11" creationId="{124A8191-FACF-A386-AA1E-32F6D6E7E53A}"/>
          </ac:spMkLst>
        </pc:spChg>
        <pc:spChg chg="del">
          <ac:chgData name="蕭兆翔" userId="c09afb0b-60c9-45d8-81f2-4d7aa859f4bf" providerId="ADAL" clId="{4854481A-8E19-4E2D-80D3-255FC4688919}" dt="2024-10-14T04:31:41.610" v="7863" actId="478"/>
          <ac:spMkLst>
            <pc:docMk/>
            <pc:sldMk cId="2769959152" sldId="392"/>
            <ac:spMk id="13" creationId="{B923F8BB-9CC8-EB0F-A830-97E148BAF4B6}"/>
          </ac:spMkLst>
        </pc:spChg>
        <pc:spChg chg="del">
          <ac:chgData name="蕭兆翔" userId="c09afb0b-60c9-45d8-81f2-4d7aa859f4bf" providerId="ADAL" clId="{4854481A-8E19-4E2D-80D3-255FC4688919}" dt="2024-10-14T04:31:22.697" v="7854" actId="478"/>
          <ac:spMkLst>
            <pc:docMk/>
            <pc:sldMk cId="2769959152" sldId="392"/>
            <ac:spMk id="14" creationId="{1689ABA1-AF27-C9F3-A743-6C97803DCB9A}"/>
          </ac:spMkLst>
        </pc:spChg>
        <pc:spChg chg="del">
          <ac:chgData name="蕭兆翔" userId="c09afb0b-60c9-45d8-81f2-4d7aa859f4bf" providerId="ADAL" clId="{4854481A-8E19-4E2D-80D3-255FC4688919}" dt="2024-10-14T04:31:25.770" v="7857" actId="478"/>
          <ac:spMkLst>
            <pc:docMk/>
            <pc:sldMk cId="2769959152" sldId="392"/>
            <ac:spMk id="15" creationId="{8273CAFF-08C1-EC17-37DA-4AEF25B5AD8E}"/>
          </ac:spMkLst>
        </pc:spChg>
        <pc:spChg chg="del">
          <ac:chgData name="蕭兆翔" userId="c09afb0b-60c9-45d8-81f2-4d7aa859f4bf" providerId="ADAL" clId="{4854481A-8E19-4E2D-80D3-255FC4688919}" dt="2024-10-14T04:31:21.714" v="7853" actId="478"/>
          <ac:spMkLst>
            <pc:docMk/>
            <pc:sldMk cId="2769959152" sldId="392"/>
            <ac:spMk id="16" creationId="{0CA1B602-90C7-9DF2-B1B6-65796E599157}"/>
          </ac:spMkLst>
        </pc:spChg>
        <pc:spChg chg="del">
          <ac:chgData name="蕭兆翔" userId="c09afb0b-60c9-45d8-81f2-4d7aa859f4bf" providerId="ADAL" clId="{4854481A-8E19-4E2D-80D3-255FC4688919}" dt="2024-10-14T04:31:25.770" v="7857" actId="478"/>
          <ac:spMkLst>
            <pc:docMk/>
            <pc:sldMk cId="2769959152" sldId="392"/>
            <ac:spMk id="17" creationId="{16865C45-A1DD-F3B6-F1B9-BB5979E72646}"/>
          </ac:spMkLst>
        </pc:spChg>
        <pc:spChg chg="del">
          <ac:chgData name="蕭兆翔" userId="c09afb0b-60c9-45d8-81f2-4d7aa859f4bf" providerId="ADAL" clId="{4854481A-8E19-4E2D-80D3-255FC4688919}" dt="2024-10-14T04:31:25.770" v="7857" actId="478"/>
          <ac:spMkLst>
            <pc:docMk/>
            <pc:sldMk cId="2769959152" sldId="392"/>
            <ac:spMk id="18" creationId="{369B152E-DD7D-69D4-D26A-4EA240D348E6}"/>
          </ac:spMkLst>
        </pc:spChg>
        <pc:spChg chg="del">
          <ac:chgData name="蕭兆翔" userId="c09afb0b-60c9-45d8-81f2-4d7aa859f4bf" providerId="ADAL" clId="{4854481A-8E19-4E2D-80D3-255FC4688919}" dt="2024-10-14T04:31:25.770" v="7857" actId="478"/>
          <ac:spMkLst>
            <pc:docMk/>
            <pc:sldMk cId="2769959152" sldId="392"/>
            <ac:spMk id="19" creationId="{930279DB-672D-78CA-499E-F39B756C4227}"/>
          </ac:spMkLst>
        </pc:spChg>
        <pc:spChg chg="del">
          <ac:chgData name="蕭兆翔" userId="c09afb0b-60c9-45d8-81f2-4d7aa859f4bf" providerId="ADAL" clId="{4854481A-8E19-4E2D-80D3-255FC4688919}" dt="2024-10-14T04:31:25.770" v="7857" actId="478"/>
          <ac:spMkLst>
            <pc:docMk/>
            <pc:sldMk cId="2769959152" sldId="392"/>
            <ac:spMk id="20" creationId="{D9AF7A9D-60F6-F682-BF42-8F1A29ECEE60}"/>
          </ac:spMkLst>
        </pc:spChg>
        <pc:spChg chg="del">
          <ac:chgData name="蕭兆翔" userId="c09afb0b-60c9-45d8-81f2-4d7aa859f4bf" providerId="ADAL" clId="{4854481A-8E19-4E2D-80D3-255FC4688919}" dt="2024-10-14T04:31:25.770" v="7857" actId="478"/>
          <ac:spMkLst>
            <pc:docMk/>
            <pc:sldMk cId="2769959152" sldId="392"/>
            <ac:spMk id="21" creationId="{2500D48E-0D61-D10F-192A-58A1F595A1D4}"/>
          </ac:spMkLst>
        </pc:spChg>
        <pc:spChg chg="del">
          <ac:chgData name="蕭兆翔" userId="c09afb0b-60c9-45d8-81f2-4d7aa859f4bf" providerId="ADAL" clId="{4854481A-8E19-4E2D-80D3-255FC4688919}" dt="2024-10-14T04:31:25.770" v="7857" actId="478"/>
          <ac:spMkLst>
            <pc:docMk/>
            <pc:sldMk cId="2769959152" sldId="392"/>
            <ac:spMk id="22" creationId="{3216FF85-E03E-369E-6B70-080700FA4A1C}"/>
          </ac:spMkLst>
        </pc:spChg>
        <pc:spChg chg="del">
          <ac:chgData name="蕭兆翔" userId="c09afb0b-60c9-45d8-81f2-4d7aa859f4bf" providerId="ADAL" clId="{4854481A-8E19-4E2D-80D3-255FC4688919}" dt="2024-10-14T04:31:25.770" v="7857" actId="478"/>
          <ac:spMkLst>
            <pc:docMk/>
            <pc:sldMk cId="2769959152" sldId="392"/>
            <ac:spMk id="23" creationId="{4B526698-0FFD-0072-16DF-BD2952137287}"/>
          </ac:spMkLst>
        </pc:spChg>
        <pc:spChg chg="del">
          <ac:chgData name="蕭兆翔" userId="c09afb0b-60c9-45d8-81f2-4d7aa859f4bf" providerId="ADAL" clId="{4854481A-8E19-4E2D-80D3-255FC4688919}" dt="2024-10-14T04:31:25.770" v="7857" actId="478"/>
          <ac:spMkLst>
            <pc:docMk/>
            <pc:sldMk cId="2769959152" sldId="392"/>
            <ac:spMk id="24" creationId="{9800D14D-AE62-3E32-E431-78C964249263}"/>
          </ac:spMkLst>
        </pc:spChg>
        <pc:spChg chg="del">
          <ac:chgData name="蕭兆翔" userId="c09afb0b-60c9-45d8-81f2-4d7aa859f4bf" providerId="ADAL" clId="{4854481A-8E19-4E2D-80D3-255FC4688919}" dt="2024-10-14T04:31:25.770" v="7857" actId="478"/>
          <ac:spMkLst>
            <pc:docMk/>
            <pc:sldMk cId="2769959152" sldId="392"/>
            <ac:spMk id="25" creationId="{8973AB26-AFCA-F82B-5D90-64753F81C629}"/>
          </ac:spMkLst>
        </pc:spChg>
        <pc:spChg chg="add del mod">
          <ac:chgData name="蕭兆翔" userId="c09afb0b-60c9-45d8-81f2-4d7aa859f4bf" providerId="ADAL" clId="{4854481A-8E19-4E2D-80D3-255FC4688919}" dt="2024-10-14T04:49:53.769" v="7927" actId="478"/>
          <ac:spMkLst>
            <pc:docMk/>
            <pc:sldMk cId="2769959152" sldId="392"/>
            <ac:spMk id="31" creationId="{FEAA96C4-3606-45BB-1968-0CEDF77E85AC}"/>
          </ac:spMkLst>
        </pc:spChg>
        <pc:spChg chg="add del mod">
          <ac:chgData name="蕭兆翔" userId="c09afb0b-60c9-45d8-81f2-4d7aa859f4bf" providerId="ADAL" clId="{4854481A-8E19-4E2D-80D3-255FC4688919}" dt="2024-10-14T04:49:54.737" v="7928" actId="478"/>
          <ac:spMkLst>
            <pc:docMk/>
            <pc:sldMk cId="2769959152" sldId="392"/>
            <ac:spMk id="32" creationId="{DF55110D-CF83-FA07-883B-350367D7037F}"/>
          </ac:spMkLst>
        </pc:spChg>
        <pc:graphicFrameChg chg="add del mod">
          <ac:chgData name="蕭兆翔" userId="c09afb0b-60c9-45d8-81f2-4d7aa859f4bf" providerId="ADAL" clId="{4854481A-8E19-4E2D-80D3-255FC4688919}" dt="2024-10-14T04:54:13.032" v="8086" actId="21"/>
          <ac:graphicFrameMkLst>
            <pc:docMk/>
            <pc:sldMk cId="2769959152" sldId="392"/>
            <ac:graphicFrameMk id="3" creationId="{E9C53B6B-8BAB-4746-97E4-FC01FB4B9D4E}"/>
          </ac:graphicFrameMkLst>
        </pc:graphicFrameChg>
        <pc:graphicFrameChg chg="add del">
          <ac:chgData name="蕭兆翔" userId="c09afb0b-60c9-45d8-81f2-4d7aa859f4bf" providerId="ADAL" clId="{4854481A-8E19-4E2D-80D3-255FC4688919}" dt="2024-10-14T04:31:37.657" v="7861" actId="478"/>
          <ac:graphicFrameMkLst>
            <pc:docMk/>
            <pc:sldMk cId="2769959152" sldId="392"/>
            <ac:graphicFrameMk id="4" creationId="{1A47635C-78DF-D897-23E0-0EDE82235D25}"/>
          </ac:graphicFrameMkLst>
        </pc:graphicFrameChg>
        <pc:graphicFrameChg chg="modGraphic">
          <ac:chgData name="蕭兆翔" userId="c09afb0b-60c9-45d8-81f2-4d7aa859f4bf" providerId="ADAL" clId="{4854481A-8E19-4E2D-80D3-255FC4688919}" dt="2024-10-14T04:33:31.824" v="7878" actId="207"/>
          <ac:graphicFrameMkLst>
            <pc:docMk/>
            <pc:sldMk cId="2769959152" sldId="392"/>
            <ac:graphicFrameMk id="9" creationId="{C5CAAEE1-4B50-4CF1-5A10-21DA3D3E77C2}"/>
          </ac:graphicFrameMkLst>
        </pc:graphicFrameChg>
        <pc:graphicFrameChg chg="add mod">
          <ac:chgData name="蕭兆翔" userId="c09afb0b-60c9-45d8-81f2-4d7aa859f4bf" providerId="ADAL" clId="{4854481A-8E19-4E2D-80D3-255FC4688919}" dt="2024-10-14T04:54:22.722" v="8090"/>
          <ac:graphicFrameMkLst>
            <pc:docMk/>
            <pc:sldMk cId="2769959152" sldId="392"/>
            <ac:graphicFrameMk id="33" creationId="{E9C53B6B-8BAB-4746-97E4-FC01FB4B9D4E}"/>
          </ac:graphicFrameMkLst>
        </pc:graphicFrameChg>
        <pc:cxnChg chg="add del mod">
          <ac:chgData name="蕭兆翔" userId="c09afb0b-60c9-45d8-81f2-4d7aa859f4bf" providerId="ADAL" clId="{4854481A-8E19-4E2D-80D3-255FC4688919}" dt="2024-10-14T04:47:12.773" v="7880" actId="478"/>
          <ac:cxnSpMkLst>
            <pc:docMk/>
            <pc:sldMk cId="2769959152" sldId="392"/>
            <ac:cxnSpMk id="12" creationId="{C5F29AA4-95AC-04EF-3314-FEF99BB30CA4}"/>
          </ac:cxnSpMkLst>
        </pc:cxnChg>
        <pc:cxnChg chg="add mod">
          <ac:chgData name="蕭兆翔" userId="c09afb0b-60c9-45d8-81f2-4d7aa859f4bf" providerId="ADAL" clId="{4854481A-8E19-4E2D-80D3-255FC4688919}" dt="2024-10-14T04:32:04.976" v="7871" actId="14100"/>
          <ac:cxnSpMkLst>
            <pc:docMk/>
            <pc:sldMk cId="2769959152" sldId="392"/>
            <ac:cxnSpMk id="26" creationId="{08B204A5-2C4D-7E08-100D-BA0BD3EFCF51}"/>
          </ac:cxnSpMkLst>
        </pc:cxnChg>
      </pc:sldChg>
      <pc:sldChg chg="addSp delSp modSp add mod">
        <pc:chgData name="蕭兆翔" userId="c09afb0b-60c9-45d8-81f2-4d7aa859f4bf" providerId="ADAL" clId="{4854481A-8E19-4E2D-80D3-255FC4688919}" dt="2024-10-15T05:33:18.819" v="14566" actId="1076"/>
        <pc:sldMkLst>
          <pc:docMk/>
          <pc:sldMk cId="3780021135" sldId="393"/>
        </pc:sldMkLst>
        <pc:spChg chg="mod ord">
          <ac:chgData name="蕭兆翔" userId="c09afb0b-60c9-45d8-81f2-4d7aa859f4bf" providerId="ADAL" clId="{4854481A-8E19-4E2D-80D3-255FC4688919}" dt="2024-10-14T07:28:43.345" v="8813" actId="20577"/>
          <ac:spMkLst>
            <pc:docMk/>
            <pc:sldMk cId="3780021135" sldId="393"/>
            <ac:spMk id="3" creationId="{63F4261D-EBAD-67A2-44A9-9A60F67F8018}"/>
          </ac:spMkLst>
        </pc:spChg>
        <pc:spChg chg="del mod">
          <ac:chgData name="蕭兆翔" userId="c09afb0b-60c9-45d8-81f2-4d7aa859f4bf" providerId="ADAL" clId="{4854481A-8E19-4E2D-80D3-255FC4688919}" dt="2024-10-14T04:58:34.548" v="8131" actId="478"/>
          <ac:spMkLst>
            <pc:docMk/>
            <pc:sldMk cId="3780021135" sldId="393"/>
            <ac:spMk id="4" creationId="{AF0764F5-CA0F-0B27-554C-05967429EBB3}"/>
          </ac:spMkLst>
        </pc:spChg>
        <pc:spChg chg="add mod">
          <ac:chgData name="蕭兆翔" userId="c09afb0b-60c9-45d8-81f2-4d7aa859f4bf" providerId="ADAL" clId="{4854481A-8E19-4E2D-80D3-255FC4688919}" dt="2024-10-15T05:31:52.971" v="14536" actId="1076"/>
          <ac:spMkLst>
            <pc:docMk/>
            <pc:sldMk cId="3780021135" sldId="393"/>
            <ac:spMk id="4" creationId="{FAE8A4B5-CDDF-55C5-717E-BC8A71C12361}"/>
          </ac:spMkLst>
        </pc:spChg>
        <pc:spChg chg="add mod">
          <ac:chgData name="蕭兆翔" userId="c09afb0b-60c9-45d8-81f2-4d7aa859f4bf" providerId="ADAL" clId="{4854481A-8E19-4E2D-80D3-255FC4688919}" dt="2024-10-15T05:31:01.078" v="14493" actId="1076"/>
          <ac:spMkLst>
            <pc:docMk/>
            <pc:sldMk cId="3780021135" sldId="393"/>
            <ac:spMk id="8" creationId="{2D91B575-7B20-2A13-6131-AA89F9ADE02E}"/>
          </ac:spMkLst>
        </pc:spChg>
        <pc:spChg chg="add mod">
          <ac:chgData name="蕭兆翔" userId="c09afb0b-60c9-45d8-81f2-4d7aa859f4bf" providerId="ADAL" clId="{4854481A-8E19-4E2D-80D3-255FC4688919}" dt="2024-10-15T05:31:01.078" v="14493" actId="1076"/>
          <ac:spMkLst>
            <pc:docMk/>
            <pc:sldMk cId="3780021135" sldId="393"/>
            <ac:spMk id="9" creationId="{5F5CCD72-9C6D-3065-7666-EB9D5D745A69}"/>
          </ac:spMkLst>
        </pc:spChg>
        <pc:spChg chg="add mod">
          <ac:chgData name="蕭兆翔" userId="c09afb0b-60c9-45d8-81f2-4d7aa859f4bf" providerId="ADAL" clId="{4854481A-8E19-4E2D-80D3-255FC4688919}" dt="2024-10-15T05:31:01.078" v="14493" actId="1076"/>
          <ac:spMkLst>
            <pc:docMk/>
            <pc:sldMk cId="3780021135" sldId="393"/>
            <ac:spMk id="10" creationId="{B689271F-7834-98FB-C2A2-DC154D223298}"/>
          </ac:spMkLst>
        </pc:spChg>
        <pc:spChg chg="add mod">
          <ac:chgData name="蕭兆翔" userId="c09afb0b-60c9-45d8-81f2-4d7aa859f4bf" providerId="ADAL" clId="{4854481A-8E19-4E2D-80D3-255FC4688919}" dt="2024-10-15T05:31:01.078" v="14493" actId="1076"/>
          <ac:spMkLst>
            <pc:docMk/>
            <pc:sldMk cId="3780021135" sldId="393"/>
            <ac:spMk id="11" creationId="{2BD6DA22-5B45-9BF8-98FC-8A124358B207}"/>
          </ac:spMkLst>
        </pc:spChg>
        <pc:spChg chg="add mod">
          <ac:chgData name="蕭兆翔" userId="c09afb0b-60c9-45d8-81f2-4d7aa859f4bf" providerId="ADAL" clId="{4854481A-8E19-4E2D-80D3-255FC4688919}" dt="2024-10-15T05:31:27.469" v="14526" actId="20577"/>
          <ac:spMkLst>
            <pc:docMk/>
            <pc:sldMk cId="3780021135" sldId="393"/>
            <ac:spMk id="12" creationId="{46DE2414-4F7C-6149-7F85-A618C630CD3E}"/>
          </ac:spMkLst>
        </pc:spChg>
        <pc:spChg chg="add mod">
          <ac:chgData name="蕭兆翔" userId="c09afb0b-60c9-45d8-81f2-4d7aa859f4bf" providerId="ADAL" clId="{4854481A-8E19-4E2D-80D3-255FC4688919}" dt="2024-10-15T05:31:50.307" v="14535" actId="1076"/>
          <ac:spMkLst>
            <pc:docMk/>
            <pc:sldMk cId="3780021135" sldId="393"/>
            <ac:spMk id="13" creationId="{52940007-075B-E8F6-F476-C78D7843597B}"/>
          </ac:spMkLst>
        </pc:spChg>
        <pc:spChg chg="add mod">
          <ac:chgData name="蕭兆翔" userId="c09afb0b-60c9-45d8-81f2-4d7aa859f4bf" providerId="ADAL" clId="{4854481A-8E19-4E2D-80D3-255FC4688919}" dt="2024-10-15T05:32:00.729" v="14538" actId="1076"/>
          <ac:spMkLst>
            <pc:docMk/>
            <pc:sldMk cId="3780021135" sldId="393"/>
            <ac:spMk id="14" creationId="{B5098B61-C89B-4CE2-CEEC-8462889E835B}"/>
          </ac:spMkLst>
        </pc:spChg>
        <pc:spChg chg="add mod">
          <ac:chgData name="蕭兆翔" userId="c09afb0b-60c9-45d8-81f2-4d7aa859f4bf" providerId="ADAL" clId="{4854481A-8E19-4E2D-80D3-255FC4688919}" dt="2024-10-15T05:32:00.729" v="14538" actId="1076"/>
          <ac:spMkLst>
            <pc:docMk/>
            <pc:sldMk cId="3780021135" sldId="393"/>
            <ac:spMk id="15" creationId="{2919C6B1-150D-2BAD-95C8-A6C8DDFDCD9C}"/>
          </ac:spMkLst>
        </pc:spChg>
        <pc:spChg chg="add mod">
          <ac:chgData name="蕭兆翔" userId="c09afb0b-60c9-45d8-81f2-4d7aa859f4bf" providerId="ADAL" clId="{4854481A-8E19-4E2D-80D3-255FC4688919}" dt="2024-10-15T05:32:05.406" v="14540" actId="1076"/>
          <ac:spMkLst>
            <pc:docMk/>
            <pc:sldMk cId="3780021135" sldId="393"/>
            <ac:spMk id="16" creationId="{9B9DA891-4976-47DB-6B84-0F7C08C948DA}"/>
          </ac:spMkLst>
        </pc:spChg>
        <pc:spChg chg="add mod">
          <ac:chgData name="蕭兆翔" userId="c09afb0b-60c9-45d8-81f2-4d7aa859f4bf" providerId="ADAL" clId="{4854481A-8E19-4E2D-80D3-255FC4688919}" dt="2024-10-15T05:32:05.406" v="14540" actId="1076"/>
          <ac:spMkLst>
            <pc:docMk/>
            <pc:sldMk cId="3780021135" sldId="393"/>
            <ac:spMk id="17" creationId="{CAA957DF-6EFC-4EFC-64DF-815075E136EC}"/>
          </ac:spMkLst>
        </pc:spChg>
        <pc:spChg chg="add mod">
          <ac:chgData name="蕭兆翔" userId="c09afb0b-60c9-45d8-81f2-4d7aa859f4bf" providerId="ADAL" clId="{4854481A-8E19-4E2D-80D3-255FC4688919}" dt="2024-10-15T05:32:15.994" v="14542" actId="1076"/>
          <ac:spMkLst>
            <pc:docMk/>
            <pc:sldMk cId="3780021135" sldId="393"/>
            <ac:spMk id="18" creationId="{05F68F10-B251-8004-F845-332A07582204}"/>
          </ac:spMkLst>
        </pc:spChg>
        <pc:spChg chg="add mod">
          <ac:chgData name="蕭兆翔" userId="c09afb0b-60c9-45d8-81f2-4d7aa859f4bf" providerId="ADAL" clId="{4854481A-8E19-4E2D-80D3-255FC4688919}" dt="2024-10-15T05:32:15.994" v="14542" actId="1076"/>
          <ac:spMkLst>
            <pc:docMk/>
            <pc:sldMk cId="3780021135" sldId="393"/>
            <ac:spMk id="19" creationId="{9606650B-EE47-CDBD-2C7E-25D1049086D8}"/>
          </ac:spMkLst>
        </pc:spChg>
        <pc:spChg chg="del mod">
          <ac:chgData name="蕭兆翔" userId="c09afb0b-60c9-45d8-81f2-4d7aa859f4bf" providerId="ADAL" clId="{4854481A-8E19-4E2D-80D3-255FC4688919}" dt="2024-10-14T04:58:35.382" v="8132" actId="478"/>
          <ac:spMkLst>
            <pc:docMk/>
            <pc:sldMk cId="3780021135" sldId="393"/>
            <ac:spMk id="25" creationId="{69DD9C73-D518-C1F1-8979-165D923B3853}"/>
          </ac:spMkLst>
        </pc:spChg>
        <pc:spChg chg="del">
          <ac:chgData name="蕭兆翔" userId="c09afb0b-60c9-45d8-81f2-4d7aa859f4bf" providerId="ADAL" clId="{4854481A-8E19-4E2D-80D3-255FC4688919}" dt="2024-10-14T04:57:03.869" v="8106" actId="478"/>
          <ac:spMkLst>
            <pc:docMk/>
            <pc:sldMk cId="3780021135" sldId="393"/>
            <ac:spMk id="26" creationId="{963E7C86-339E-3AF7-3832-BBD8D40D7D41}"/>
          </ac:spMkLst>
        </pc:spChg>
        <pc:spChg chg="del">
          <ac:chgData name="蕭兆翔" userId="c09afb0b-60c9-45d8-81f2-4d7aa859f4bf" providerId="ADAL" clId="{4854481A-8E19-4E2D-80D3-255FC4688919}" dt="2024-10-14T04:57:04.999" v="8107" actId="478"/>
          <ac:spMkLst>
            <pc:docMk/>
            <pc:sldMk cId="3780021135" sldId="393"/>
            <ac:spMk id="28" creationId="{65B9B48C-1D0F-4674-39F9-00F18D19166F}"/>
          </ac:spMkLst>
        </pc:spChg>
        <pc:spChg chg="del">
          <ac:chgData name="蕭兆翔" userId="c09afb0b-60c9-45d8-81f2-4d7aa859f4bf" providerId="ADAL" clId="{4854481A-8E19-4E2D-80D3-255FC4688919}" dt="2024-10-14T04:57:02.751" v="8105" actId="478"/>
          <ac:spMkLst>
            <pc:docMk/>
            <pc:sldMk cId="3780021135" sldId="393"/>
            <ac:spMk id="29" creationId="{2B697610-E5B9-FC6F-307E-2C88E125325A}"/>
          </ac:spMkLst>
        </pc:spChg>
        <pc:graphicFrameChg chg="add mod modGraphic">
          <ac:chgData name="蕭兆翔" userId="c09afb0b-60c9-45d8-81f2-4d7aa859f4bf" providerId="ADAL" clId="{4854481A-8E19-4E2D-80D3-255FC4688919}" dt="2024-10-15T05:31:01.078" v="14493" actId="1076"/>
          <ac:graphicFrameMkLst>
            <pc:docMk/>
            <pc:sldMk cId="3780021135" sldId="393"/>
            <ac:graphicFrameMk id="5" creationId="{727D5F6B-5FDF-C4B6-7263-85D90DFD61BF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5T05:31:01.078" v="14493" actId="1076"/>
          <ac:graphicFrameMkLst>
            <pc:docMk/>
            <pc:sldMk cId="3780021135" sldId="393"/>
            <ac:graphicFrameMk id="6" creationId="{A56A0828-83FA-F652-0366-07B1EE144414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5T05:31:01.078" v="14493" actId="1076"/>
          <ac:graphicFrameMkLst>
            <pc:docMk/>
            <pc:sldMk cId="3780021135" sldId="393"/>
            <ac:graphicFrameMk id="7" creationId="{C1828AD4-F82D-EF7F-E717-2000EF23DDF8}"/>
          </ac:graphicFrameMkLst>
        </pc:graphicFrameChg>
        <pc:picChg chg="add mod">
          <ac:chgData name="蕭兆翔" userId="c09afb0b-60c9-45d8-81f2-4d7aa859f4bf" providerId="ADAL" clId="{4854481A-8E19-4E2D-80D3-255FC4688919}" dt="2024-10-15T05:33:18.819" v="14566" actId="1076"/>
          <ac:picMkLst>
            <pc:docMk/>
            <pc:sldMk cId="3780021135" sldId="393"/>
            <ac:picMk id="20" creationId="{C50DA726-9E2B-4378-393F-1F8AB90DC36C}"/>
          </ac:picMkLst>
        </pc:picChg>
        <pc:picChg chg="add mod">
          <ac:chgData name="蕭兆翔" userId="c09afb0b-60c9-45d8-81f2-4d7aa859f4bf" providerId="ADAL" clId="{4854481A-8E19-4E2D-80D3-255FC4688919}" dt="2024-10-15T05:33:18.819" v="14566" actId="1076"/>
          <ac:picMkLst>
            <pc:docMk/>
            <pc:sldMk cId="3780021135" sldId="393"/>
            <ac:picMk id="21" creationId="{24374DCB-4532-ED56-ADF0-93D30A05FBA5}"/>
          </ac:picMkLst>
        </pc:picChg>
        <pc:picChg chg="add del mod">
          <ac:chgData name="蕭兆翔" userId="c09afb0b-60c9-45d8-81f2-4d7aa859f4bf" providerId="ADAL" clId="{4854481A-8E19-4E2D-80D3-255FC4688919}" dt="2024-10-14T05:01:40.182" v="8213" actId="478"/>
          <ac:picMkLst>
            <pc:docMk/>
            <pc:sldMk cId="3780021135" sldId="393"/>
            <ac:picMk id="57346" creationId="{00000000-0000-0000-0000-000000000000}"/>
          </ac:picMkLst>
        </pc:picChg>
      </pc:sldChg>
      <pc:sldChg chg="addSp delSp modSp new mod">
        <pc:chgData name="蕭兆翔" userId="c09afb0b-60c9-45d8-81f2-4d7aa859f4bf" providerId="ADAL" clId="{4854481A-8E19-4E2D-80D3-255FC4688919}" dt="2024-10-15T05:33:55.093" v="14584" actId="1076"/>
        <pc:sldMkLst>
          <pc:docMk/>
          <pc:sldMk cId="1792748267" sldId="394"/>
        </pc:sldMkLst>
        <pc:spChg chg="add mod">
          <ac:chgData name="蕭兆翔" userId="c09afb0b-60c9-45d8-81f2-4d7aa859f4bf" providerId="ADAL" clId="{4854481A-8E19-4E2D-80D3-255FC4688919}" dt="2024-10-14T06:45:57.690" v="8683" actId="20577"/>
          <ac:spMkLst>
            <pc:docMk/>
            <pc:sldMk cId="1792748267" sldId="394"/>
            <ac:spMk id="4" creationId="{4AD37EB5-5244-0366-70D7-63815AF9BADC}"/>
          </ac:spMkLst>
        </pc:spChg>
        <pc:spChg chg="add mod">
          <ac:chgData name="蕭兆翔" userId="c09afb0b-60c9-45d8-81f2-4d7aa859f4bf" providerId="ADAL" clId="{4854481A-8E19-4E2D-80D3-255FC4688919}" dt="2024-10-14T06:28:40.616" v="8617" actId="1076"/>
          <ac:spMkLst>
            <pc:docMk/>
            <pc:sldMk cId="1792748267" sldId="394"/>
            <ac:spMk id="7" creationId="{E8B52E5E-8937-4F7C-2E7E-B948C3CA8A72}"/>
          </ac:spMkLst>
        </pc:spChg>
        <pc:spChg chg="add mod">
          <ac:chgData name="蕭兆翔" userId="c09afb0b-60c9-45d8-81f2-4d7aa859f4bf" providerId="ADAL" clId="{4854481A-8E19-4E2D-80D3-255FC4688919}" dt="2024-10-15T05:33:45.585" v="14580" actId="1076"/>
          <ac:spMkLst>
            <pc:docMk/>
            <pc:sldMk cId="1792748267" sldId="394"/>
            <ac:spMk id="9" creationId="{F80AB3CA-73C6-B7DE-0E0B-4287BBE249FE}"/>
          </ac:spMkLst>
        </pc:spChg>
        <pc:spChg chg="add mod">
          <ac:chgData name="蕭兆翔" userId="c09afb0b-60c9-45d8-81f2-4d7aa859f4bf" providerId="ADAL" clId="{4854481A-8E19-4E2D-80D3-255FC4688919}" dt="2024-10-15T05:33:55.093" v="14584" actId="1076"/>
          <ac:spMkLst>
            <pc:docMk/>
            <pc:sldMk cId="1792748267" sldId="394"/>
            <ac:spMk id="10" creationId="{A2CF4F14-893D-2A4A-30E5-443D9B81F272}"/>
          </ac:spMkLst>
        </pc:spChg>
        <pc:graphicFrameChg chg="add mod">
          <ac:chgData name="蕭兆翔" userId="c09afb0b-60c9-45d8-81f2-4d7aa859f4bf" providerId="ADAL" clId="{4854481A-8E19-4E2D-80D3-255FC4688919}" dt="2024-10-14T06:28:40.616" v="8617" actId="1076"/>
          <ac:graphicFrameMkLst>
            <pc:docMk/>
            <pc:sldMk cId="1792748267" sldId="394"/>
            <ac:graphicFrameMk id="6" creationId="{5D205CA4-1096-44E2-1AB6-2A3198290810}"/>
          </ac:graphicFrameMkLst>
        </pc:graphicFrameChg>
        <pc:picChg chg="add mod">
          <ac:chgData name="蕭兆翔" userId="c09afb0b-60c9-45d8-81f2-4d7aa859f4bf" providerId="ADAL" clId="{4854481A-8E19-4E2D-80D3-255FC4688919}" dt="2024-10-14T06:28:49.203" v="8621" actId="1076"/>
          <ac:picMkLst>
            <pc:docMk/>
            <pc:sldMk cId="1792748267" sldId="394"/>
            <ac:picMk id="3" creationId="{7353EC88-4A6F-C909-89C1-E52091055575}"/>
          </ac:picMkLst>
        </pc:picChg>
        <pc:picChg chg="add mod">
          <ac:chgData name="蕭兆翔" userId="c09afb0b-60c9-45d8-81f2-4d7aa859f4bf" providerId="ADAL" clId="{4854481A-8E19-4E2D-80D3-255FC4688919}" dt="2024-10-15T05:32:33.094" v="14544" actId="1076"/>
          <ac:picMkLst>
            <pc:docMk/>
            <pc:sldMk cId="1792748267" sldId="394"/>
            <ac:picMk id="5" creationId="{575454E7-820B-F182-A296-122B46832774}"/>
          </ac:picMkLst>
        </pc:picChg>
        <pc:picChg chg="add del mod">
          <ac:chgData name="蕭兆翔" userId="c09afb0b-60c9-45d8-81f2-4d7aa859f4bf" providerId="ADAL" clId="{4854481A-8E19-4E2D-80D3-255FC4688919}" dt="2024-10-15T05:32:40.544" v="14547" actId="478"/>
          <ac:picMkLst>
            <pc:docMk/>
            <pc:sldMk cId="1792748267" sldId="394"/>
            <ac:picMk id="8" creationId="{381BCFA4-6137-91F1-637C-DDE8A0BEE961}"/>
          </ac:picMkLst>
        </pc:picChg>
      </pc:sldChg>
      <pc:sldChg chg="addSp delSp modSp add mod">
        <pc:chgData name="蕭兆翔" userId="c09afb0b-60c9-45d8-81f2-4d7aa859f4bf" providerId="ADAL" clId="{4854481A-8E19-4E2D-80D3-255FC4688919}" dt="2024-10-14T13:44:12.679" v="10998" actId="1076"/>
        <pc:sldMkLst>
          <pc:docMk/>
          <pc:sldMk cId="3661037127" sldId="395"/>
        </pc:sldMkLst>
        <pc:spChg chg="mod">
          <ac:chgData name="蕭兆翔" userId="c09afb0b-60c9-45d8-81f2-4d7aa859f4bf" providerId="ADAL" clId="{4854481A-8E19-4E2D-80D3-255FC4688919}" dt="2024-10-14T13:24:09.292" v="10800" actId="20577"/>
          <ac:spMkLst>
            <pc:docMk/>
            <pc:sldMk cId="3661037127" sldId="395"/>
            <ac:spMk id="2" creationId="{DA472428-308F-84FA-07D6-71D4722FC112}"/>
          </ac:spMkLst>
        </pc:spChg>
        <pc:spChg chg="add mod">
          <ac:chgData name="蕭兆翔" userId="c09afb0b-60c9-45d8-81f2-4d7aa859f4bf" providerId="ADAL" clId="{4854481A-8E19-4E2D-80D3-255FC4688919}" dt="2024-10-14T08:29:53.634" v="9823" actId="1076"/>
          <ac:spMkLst>
            <pc:docMk/>
            <pc:sldMk cId="3661037127" sldId="395"/>
            <ac:spMk id="6" creationId="{4722B1F7-06C4-A02A-0F6B-D31D002ACA41}"/>
          </ac:spMkLst>
        </pc:spChg>
        <pc:spChg chg="add mod">
          <ac:chgData name="蕭兆翔" userId="c09afb0b-60c9-45d8-81f2-4d7aa859f4bf" providerId="ADAL" clId="{4854481A-8E19-4E2D-80D3-255FC4688919}" dt="2024-10-14T08:29:53.634" v="9823" actId="1076"/>
          <ac:spMkLst>
            <pc:docMk/>
            <pc:sldMk cId="3661037127" sldId="395"/>
            <ac:spMk id="7" creationId="{2EF89A17-79AF-D6AA-365D-C0F757A44C20}"/>
          </ac:spMkLst>
        </pc:spChg>
        <pc:spChg chg="add del mod">
          <ac:chgData name="蕭兆翔" userId="c09afb0b-60c9-45d8-81f2-4d7aa859f4bf" providerId="ADAL" clId="{4854481A-8E19-4E2D-80D3-255FC4688919}" dt="2024-10-14T08:19:35.093" v="9749" actId="478"/>
          <ac:spMkLst>
            <pc:docMk/>
            <pc:sldMk cId="3661037127" sldId="395"/>
            <ac:spMk id="8" creationId="{1D58206A-1D57-0ADF-6417-7CBCEF1E0CF5}"/>
          </ac:spMkLst>
        </pc:spChg>
        <pc:spChg chg="add del mod">
          <ac:chgData name="蕭兆翔" userId="c09afb0b-60c9-45d8-81f2-4d7aa859f4bf" providerId="ADAL" clId="{4854481A-8E19-4E2D-80D3-255FC4688919}" dt="2024-10-14T08:16:33.922" v="9724" actId="478"/>
          <ac:spMkLst>
            <pc:docMk/>
            <pc:sldMk cId="3661037127" sldId="395"/>
            <ac:spMk id="9" creationId="{DB83995B-3E46-CCF2-9809-652F5BB3C22C}"/>
          </ac:spMkLst>
        </pc:spChg>
        <pc:spChg chg="add mod">
          <ac:chgData name="蕭兆翔" userId="c09afb0b-60c9-45d8-81f2-4d7aa859f4bf" providerId="ADAL" clId="{4854481A-8E19-4E2D-80D3-255FC4688919}" dt="2024-10-14T08:29:53.634" v="9823" actId="1076"/>
          <ac:spMkLst>
            <pc:docMk/>
            <pc:sldMk cId="3661037127" sldId="395"/>
            <ac:spMk id="11" creationId="{13AB9A58-CEFB-C7C9-16E3-E6BDFF62DC38}"/>
          </ac:spMkLst>
        </pc:spChg>
        <pc:spChg chg="add mod">
          <ac:chgData name="蕭兆翔" userId="c09afb0b-60c9-45d8-81f2-4d7aa859f4bf" providerId="ADAL" clId="{4854481A-8E19-4E2D-80D3-255FC4688919}" dt="2024-10-14T08:29:16.617" v="9785"/>
          <ac:spMkLst>
            <pc:docMk/>
            <pc:sldMk cId="3661037127" sldId="395"/>
            <ac:spMk id="14" creationId="{B634B2D3-3987-9B08-3AAC-3A45EE04CFD7}"/>
          </ac:spMkLst>
        </pc:spChg>
        <pc:spChg chg="add mod">
          <ac:chgData name="蕭兆翔" userId="c09afb0b-60c9-45d8-81f2-4d7aa859f4bf" providerId="ADAL" clId="{4854481A-8E19-4E2D-80D3-255FC4688919}" dt="2024-10-14T08:29:53.634" v="9823" actId="1076"/>
          <ac:spMkLst>
            <pc:docMk/>
            <pc:sldMk cId="3661037127" sldId="395"/>
            <ac:spMk id="16" creationId="{A044DA0B-556D-FCA8-F70C-89FE35D4B356}"/>
          </ac:spMkLst>
        </pc:spChg>
        <pc:spChg chg="add mod">
          <ac:chgData name="蕭兆翔" userId="c09afb0b-60c9-45d8-81f2-4d7aa859f4bf" providerId="ADAL" clId="{4854481A-8E19-4E2D-80D3-255FC4688919}" dt="2024-10-14T08:30:19.006" v="9830" actId="1076"/>
          <ac:spMkLst>
            <pc:docMk/>
            <pc:sldMk cId="3661037127" sldId="395"/>
            <ac:spMk id="20" creationId="{9D948F74-447F-9AC3-4FB6-73BFC84E1332}"/>
          </ac:spMkLst>
        </pc:spChg>
        <pc:spChg chg="add mod">
          <ac:chgData name="蕭兆翔" userId="c09afb0b-60c9-45d8-81f2-4d7aa859f4bf" providerId="ADAL" clId="{4854481A-8E19-4E2D-80D3-255FC4688919}" dt="2024-10-14T08:30:19.006" v="9830" actId="1076"/>
          <ac:spMkLst>
            <pc:docMk/>
            <pc:sldMk cId="3661037127" sldId="395"/>
            <ac:spMk id="21" creationId="{A4EFFEE8-3B3C-BC3E-4345-18F4EDEBC31D}"/>
          </ac:spMkLst>
        </pc:spChg>
        <pc:spChg chg="add mod">
          <ac:chgData name="蕭兆翔" userId="c09afb0b-60c9-45d8-81f2-4d7aa859f4bf" providerId="ADAL" clId="{4854481A-8E19-4E2D-80D3-255FC4688919}" dt="2024-10-14T08:30:25.758" v="9833" actId="20577"/>
          <ac:spMkLst>
            <pc:docMk/>
            <pc:sldMk cId="3661037127" sldId="395"/>
            <ac:spMk id="23" creationId="{4EC2A49A-EEE3-8071-8EEA-DFC5CFC86D43}"/>
          </ac:spMkLst>
        </pc:spChg>
        <pc:spChg chg="add mod">
          <ac:chgData name="蕭兆翔" userId="c09afb0b-60c9-45d8-81f2-4d7aa859f4bf" providerId="ADAL" clId="{4854481A-8E19-4E2D-80D3-255FC4688919}" dt="2024-10-14T08:30:01.249" v="9825" actId="1076"/>
          <ac:spMkLst>
            <pc:docMk/>
            <pc:sldMk cId="3661037127" sldId="395"/>
            <ac:spMk id="26" creationId="{ABF96F04-466C-9229-FF83-8164C005E804}"/>
          </ac:spMkLst>
        </pc:spChg>
        <pc:spChg chg="add mod">
          <ac:chgData name="蕭兆翔" userId="c09afb0b-60c9-45d8-81f2-4d7aa859f4bf" providerId="ADAL" clId="{4854481A-8E19-4E2D-80D3-255FC4688919}" dt="2024-10-14T13:04:06.813" v="10497" actId="1076"/>
          <ac:spMkLst>
            <pc:docMk/>
            <pc:sldMk cId="3661037127" sldId="395"/>
            <ac:spMk id="31" creationId="{802FA105-E669-BC35-362F-11598FADCE56}"/>
          </ac:spMkLst>
        </pc:spChg>
        <pc:spChg chg="add mod">
          <ac:chgData name="蕭兆翔" userId="c09afb0b-60c9-45d8-81f2-4d7aa859f4bf" providerId="ADAL" clId="{4854481A-8E19-4E2D-80D3-255FC4688919}" dt="2024-10-14T13:04:12.617" v="10498" actId="1076"/>
          <ac:spMkLst>
            <pc:docMk/>
            <pc:sldMk cId="3661037127" sldId="395"/>
            <ac:spMk id="32" creationId="{27C2EB12-88C8-7F03-430C-A91B8ECEB68C}"/>
          </ac:spMkLst>
        </pc:spChg>
        <pc:graphicFrameChg chg="add mod modGraphic">
          <ac:chgData name="蕭兆翔" userId="c09afb0b-60c9-45d8-81f2-4d7aa859f4bf" providerId="ADAL" clId="{4854481A-8E19-4E2D-80D3-255FC4688919}" dt="2024-10-14T08:29:53.634" v="9823" actId="1076"/>
          <ac:graphicFrameMkLst>
            <pc:docMk/>
            <pc:sldMk cId="3661037127" sldId="395"/>
            <ac:graphicFrameMk id="3" creationId="{3EEDF54A-0765-AE6D-E9E3-D405655C9709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08:29:53.634" v="9823" actId="1076"/>
          <ac:graphicFrameMkLst>
            <pc:docMk/>
            <pc:sldMk cId="3661037127" sldId="395"/>
            <ac:graphicFrameMk id="4" creationId="{2F910237-F874-D4B0-B76F-EE68F99854CD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08:29:53.634" v="9823" actId="1076"/>
          <ac:graphicFrameMkLst>
            <pc:docMk/>
            <pc:sldMk cId="3661037127" sldId="395"/>
            <ac:graphicFrameMk id="5" creationId="{06947508-179C-D27E-31DC-DDECBD84B71B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08:29:53.634" v="9823" actId="1076"/>
          <ac:graphicFrameMkLst>
            <pc:docMk/>
            <pc:sldMk cId="3661037127" sldId="395"/>
            <ac:graphicFrameMk id="10" creationId="{A5F20B5C-EA56-5467-D462-2D429CB26D74}"/>
          </ac:graphicFrameMkLst>
        </pc:graphicFrameChg>
        <pc:graphicFrameChg chg="add mod">
          <ac:chgData name="蕭兆翔" userId="c09afb0b-60c9-45d8-81f2-4d7aa859f4bf" providerId="ADAL" clId="{4854481A-8E19-4E2D-80D3-255FC4688919}" dt="2024-10-14T08:29:53.634" v="9823" actId="1076"/>
          <ac:graphicFrameMkLst>
            <pc:docMk/>
            <pc:sldMk cId="3661037127" sldId="395"/>
            <ac:graphicFrameMk id="12" creationId="{DC100970-19F5-1C01-C31C-D29DF48FF8E8}"/>
          </ac:graphicFrameMkLst>
        </pc:graphicFrameChg>
        <pc:graphicFrameChg chg="add mod">
          <ac:chgData name="蕭兆翔" userId="c09afb0b-60c9-45d8-81f2-4d7aa859f4bf" providerId="ADAL" clId="{4854481A-8E19-4E2D-80D3-255FC4688919}" dt="2024-10-14T08:34:08.094" v="9872" actId="1076"/>
          <ac:graphicFrameMkLst>
            <pc:docMk/>
            <pc:sldMk cId="3661037127" sldId="395"/>
            <ac:graphicFrameMk id="13" creationId="{26ABA120-AD74-B2A0-4902-CA97602EFFE4}"/>
          </ac:graphicFrameMkLst>
        </pc:graphicFrameChg>
        <pc:graphicFrameChg chg="add mod">
          <ac:chgData name="蕭兆翔" userId="c09afb0b-60c9-45d8-81f2-4d7aa859f4bf" providerId="ADAL" clId="{4854481A-8E19-4E2D-80D3-255FC4688919}" dt="2024-10-14T08:30:14.735" v="9827" actId="1076"/>
          <ac:graphicFrameMkLst>
            <pc:docMk/>
            <pc:sldMk cId="3661037127" sldId="395"/>
            <ac:graphicFrameMk id="17" creationId="{176B31D5-F490-0904-C457-E85CF0708637}"/>
          </ac:graphicFrameMkLst>
        </pc:graphicFrameChg>
        <pc:graphicFrameChg chg="add mod">
          <ac:chgData name="蕭兆翔" userId="c09afb0b-60c9-45d8-81f2-4d7aa859f4bf" providerId="ADAL" clId="{4854481A-8E19-4E2D-80D3-255FC4688919}" dt="2024-10-14T08:30:09.426" v="9826" actId="1076"/>
          <ac:graphicFrameMkLst>
            <pc:docMk/>
            <pc:sldMk cId="3661037127" sldId="395"/>
            <ac:graphicFrameMk id="18" creationId="{2B143436-2E3D-692E-3A2C-A0E77E7C8B39}"/>
          </ac:graphicFrameMkLst>
        </pc:graphicFrameChg>
        <pc:graphicFrameChg chg="add mod">
          <ac:chgData name="蕭兆翔" userId="c09afb0b-60c9-45d8-81f2-4d7aa859f4bf" providerId="ADAL" clId="{4854481A-8E19-4E2D-80D3-255FC4688919}" dt="2024-10-14T08:30:01.249" v="9825" actId="1076"/>
          <ac:graphicFrameMkLst>
            <pc:docMk/>
            <pc:sldMk cId="3661037127" sldId="395"/>
            <ac:graphicFrameMk id="19" creationId="{A78A02D8-635E-6650-2780-E2C34D056FAF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08:32:48.178" v="9857" actId="20577"/>
          <ac:graphicFrameMkLst>
            <pc:docMk/>
            <pc:sldMk cId="3661037127" sldId="395"/>
            <ac:graphicFrameMk id="22" creationId="{F1C15BD2-DB6B-404A-C667-6580BAAB6259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08:33:00.977" v="9858" actId="478"/>
          <ac:graphicFrameMkLst>
            <pc:docMk/>
            <pc:sldMk cId="3661037127" sldId="395"/>
            <ac:graphicFrameMk id="24" creationId="{78796731-C922-E934-994A-B48E8DDC7632}"/>
          </ac:graphicFrameMkLst>
        </pc:graphicFrameChg>
        <pc:graphicFrameChg chg="add del mod ord">
          <ac:chgData name="蕭兆翔" userId="c09afb0b-60c9-45d8-81f2-4d7aa859f4bf" providerId="ADAL" clId="{4854481A-8E19-4E2D-80D3-255FC4688919}" dt="2024-10-14T08:33:39.313" v="9868" actId="478"/>
          <ac:graphicFrameMkLst>
            <pc:docMk/>
            <pc:sldMk cId="3661037127" sldId="395"/>
            <ac:graphicFrameMk id="25" creationId="{EBCC3D65-991F-B861-4D48-1DEBC94EB342}"/>
          </ac:graphicFrameMkLst>
        </pc:graphicFrameChg>
        <pc:graphicFrameChg chg="add mod ord modGraphic">
          <ac:chgData name="蕭兆翔" userId="c09afb0b-60c9-45d8-81f2-4d7aa859f4bf" providerId="ADAL" clId="{4854481A-8E19-4E2D-80D3-255FC4688919}" dt="2024-10-14T08:52:41.407" v="9883" actId="1076"/>
          <ac:graphicFrameMkLst>
            <pc:docMk/>
            <pc:sldMk cId="3661037127" sldId="395"/>
            <ac:graphicFrameMk id="27" creationId="{A4D4F618-2705-F329-1603-04634651021E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08:43:35.623" v="9879" actId="1076"/>
          <ac:graphicFrameMkLst>
            <pc:docMk/>
            <pc:sldMk cId="3661037127" sldId="395"/>
            <ac:graphicFrameMk id="28" creationId="{4CFB1519-CC9E-3A27-3255-6F3422B642B7}"/>
          </ac:graphicFrameMkLst>
        </pc:graphicFrameChg>
        <pc:graphicFrameChg chg="add del mod modGraphic">
          <ac:chgData name="蕭兆翔" userId="c09afb0b-60c9-45d8-81f2-4d7aa859f4bf" providerId="ADAL" clId="{4854481A-8E19-4E2D-80D3-255FC4688919}" dt="2024-10-14T08:53:48.220" v="9891" actId="478"/>
          <ac:graphicFrameMkLst>
            <pc:docMk/>
            <pc:sldMk cId="3661037127" sldId="395"/>
            <ac:graphicFrameMk id="29" creationId="{E06F494C-AAE1-B5AF-99AA-D4F675A1D25F}"/>
          </ac:graphicFrameMkLst>
        </pc:graphicFrameChg>
        <pc:graphicFrameChg chg="add del mod modGraphic">
          <ac:chgData name="蕭兆翔" userId="c09afb0b-60c9-45d8-81f2-4d7aa859f4bf" providerId="ADAL" clId="{4854481A-8E19-4E2D-80D3-255FC4688919}" dt="2024-10-14T08:53:45.720" v="9890" actId="478"/>
          <ac:graphicFrameMkLst>
            <pc:docMk/>
            <pc:sldMk cId="3661037127" sldId="395"/>
            <ac:graphicFrameMk id="30" creationId="{9C094188-E2CD-E76B-1FC5-5EA3729D31E0}"/>
          </ac:graphicFrameMkLst>
        </pc:graphicFrameChg>
        <pc:picChg chg="mod">
          <ac:chgData name="蕭兆翔" userId="c09afb0b-60c9-45d8-81f2-4d7aa859f4bf" providerId="ADAL" clId="{4854481A-8E19-4E2D-80D3-255FC4688919}" dt="2024-10-14T13:44:12.679" v="10998" actId="1076"/>
          <ac:picMkLst>
            <pc:docMk/>
            <pc:sldMk cId="3661037127" sldId="395"/>
            <ac:picMk id="63491" creationId="{00000000-0000-0000-0000-000000000000}"/>
          </ac:picMkLst>
        </pc:picChg>
      </pc:sldChg>
      <pc:sldChg chg="addSp delSp modSp add mod ord">
        <pc:chgData name="蕭兆翔" userId="c09afb0b-60c9-45d8-81f2-4d7aa859f4bf" providerId="ADAL" clId="{4854481A-8E19-4E2D-80D3-255FC4688919}" dt="2024-10-14T07:39:45.974" v="9075"/>
        <pc:sldMkLst>
          <pc:docMk/>
          <pc:sldMk cId="4223565042" sldId="396"/>
        </pc:sldMkLst>
        <pc:spChg chg="mod">
          <ac:chgData name="蕭兆翔" userId="c09afb0b-60c9-45d8-81f2-4d7aa859f4bf" providerId="ADAL" clId="{4854481A-8E19-4E2D-80D3-255FC4688919}" dt="2024-10-14T07:29:25.673" v="8855" actId="20577"/>
          <ac:spMkLst>
            <pc:docMk/>
            <pc:sldMk cId="4223565042" sldId="396"/>
            <ac:spMk id="2" creationId="{DA472428-308F-84FA-07D6-71D4722FC112}"/>
          </ac:spMkLst>
        </pc:spChg>
        <pc:spChg chg="add mod">
          <ac:chgData name="蕭兆翔" userId="c09afb0b-60c9-45d8-81f2-4d7aa859f4bf" providerId="ADAL" clId="{4854481A-8E19-4E2D-80D3-255FC4688919}" dt="2024-10-14T07:31:22.232" v="8917" actId="1076"/>
          <ac:spMkLst>
            <pc:docMk/>
            <pc:sldMk cId="4223565042" sldId="396"/>
            <ac:spMk id="7" creationId="{E9CE3D1C-0383-03EA-8604-DCEA97054A76}"/>
          </ac:spMkLst>
        </pc:spChg>
        <pc:spChg chg="add mod">
          <ac:chgData name="蕭兆翔" userId="c09afb0b-60c9-45d8-81f2-4d7aa859f4bf" providerId="ADAL" clId="{4854481A-8E19-4E2D-80D3-255FC4688919}" dt="2024-10-14T07:31:22.232" v="8917" actId="1076"/>
          <ac:spMkLst>
            <pc:docMk/>
            <pc:sldMk cId="4223565042" sldId="396"/>
            <ac:spMk id="8" creationId="{A8601424-6BC7-BA3E-710E-41E96D17587F}"/>
          </ac:spMkLst>
        </pc:spChg>
        <pc:picChg chg="add del mod">
          <ac:chgData name="蕭兆翔" userId="c09afb0b-60c9-45d8-81f2-4d7aa859f4bf" providerId="ADAL" clId="{4854481A-8E19-4E2D-80D3-255FC4688919}" dt="2024-10-14T07:29:48.249" v="8860" actId="478"/>
          <ac:picMkLst>
            <pc:docMk/>
            <pc:sldMk cId="4223565042" sldId="396"/>
            <ac:picMk id="3" creationId="{9E68075B-9B38-67A7-AAD6-9AFD5183836A}"/>
          </ac:picMkLst>
        </pc:picChg>
        <pc:picChg chg="add mod">
          <ac:chgData name="蕭兆翔" userId="c09afb0b-60c9-45d8-81f2-4d7aa859f4bf" providerId="ADAL" clId="{4854481A-8E19-4E2D-80D3-255FC4688919}" dt="2024-10-14T07:31:17.344" v="8916" actId="1076"/>
          <ac:picMkLst>
            <pc:docMk/>
            <pc:sldMk cId="4223565042" sldId="396"/>
            <ac:picMk id="4" creationId="{8AC011B5-45FC-B11E-38E1-FD70ECA6507E}"/>
          </ac:picMkLst>
        </pc:picChg>
        <pc:picChg chg="add mod">
          <ac:chgData name="蕭兆翔" userId="c09afb0b-60c9-45d8-81f2-4d7aa859f4bf" providerId="ADAL" clId="{4854481A-8E19-4E2D-80D3-255FC4688919}" dt="2024-10-14T07:31:17.344" v="8916" actId="1076"/>
          <ac:picMkLst>
            <pc:docMk/>
            <pc:sldMk cId="4223565042" sldId="396"/>
            <ac:picMk id="5" creationId="{D74B13DC-7684-6A08-4781-FDCD5A9842D7}"/>
          </ac:picMkLst>
        </pc:picChg>
        <pc:picChg chg="del">
          <ac:chgData name="蕭兆翔" userId="c09afb0b-60c9-45d8-81f2-4d7aa859f4bf" providerId="ADAL" clId="{4854481A-8E19-4E2D-80D3-255FC4688919}" dt="2024-10-14T07:29:27.556" v="8856" actId="478"/>
          <ac:picMkLst>
            <pc:docMk/>
            <pc:sldMk cId="4223565042" sldId="396"/>
            <ac:picMk id="63491" creationId="{00000000-0000-0000-0000-000000000000}"/>
          </ac:picMkLst>
        </pc:picChg>
        <pc:cxnChg chg="add mod">
          <ac:chgData name="蕭兆翔" userId="c09afb0b-60c9-45d8-81f2-4d7aa859f4bf" providerId="ADAL" clId="{4854481A-8E19-4E2D-80D3-255FC4688919}" dt="2024-10-14T07:31:45.423" v="8924" actId="1076"/>
          <ac:cxnSpMkLst>
            <pc:docMk/>
            <pc:sldMk cId="4223565042" sldId="396"/>
            <ac:cxnSpMk id="10" creationId="{00D85F30-8A39-C6E7-51FE-A3F685FCA4E8}"/>
          </ac:cxnSpMkLst>
        </pc:cxnChg>
        <pc:cxnChg chg="add mod">
          <ac:chgData name="蕭兆翔" userId="c09afb0b-60c9-45d8-81f2-4d7aa859f4bf" providerId="ADAL" clId="{4854481A-8E19-4E2D-80D3-255FC4688919}" dt="2024-10-14T07:31:48.748" v="8926" actId="1076"/>
          <ac:cxnSpMkLst>
            <pc:docMk/>
            <pc:sldMk cId="4223565042" sldId="396"/>
            <ac:cxnSpMk id="13" creationId="{C95590FD-5FAA-7D6D-C92A-15B771A9DD76}"/>
          </ac:cxnSpMkLst>
        </pc:cxnChg>
      </pc:sldChg>
      <pc:sldChg chg="addSp delSp modSp add mod">
        <pc:chgData name="蕭兆翔" userId="c09afb0b-60c9-45d8-81f2-4d7aa859f4bf" providerId="ADAL" clId="{4854481A-8E19-4E2D-80D3-255FC4688919}" dt="2024-10-14T14:46:33.160" v="11327" actId="1076"/>
        <pc:sldMkLst>
          <pc:docMk/>
          <pc:sldMk cId="1672376774" sldId="397"/>
        </pc:sldMkLst>
        <pc:spChg chg="mod">
          <ac:chgData name="蕭兆翔" userId="c09afb0b-60c9-45d8-81f2-4d7aa859f4bf" providerId="ADAL" clId="{4854481A-8E19-4E2D-80D3-255FC4688919}" dt="2024-10-14T07:36:01.438" v="9058" actId="20577"/>
          <ac:spMkLst>
            <pc:docMk/>
            <pc:sldMk cId="1672376774" sldId="397"/>
            <ac:spMk id="2" creationId="{DA472428-308F-84FA-07D6-71D4722FC112}"/>
          </ac:spMkLst>
        </pc:spChg>
        <pc:spChg chg="add mod">
          <ac:chgData name="蕭兆翔" userId="c09afb0b-60c9-45d8-81f2-4d7aa859f4bf" providerId="ADAL" clId="{4854481A-8E19-4E2D-80D3-255FC4688919}" dt="2024-10-14T14:46:30.203" v="11325" actId="1076"/>
          <ac:spMkLst>
            <pc:docMk/>
            <pc:sldMk cId="1672376774" sldId="397"/>
            <ac:spMk id="4" creationId="{ECEF0E08-8D91-A2BE-9D51-6D681E4A88C9}"/>
          </ac:spMkLst>
        </pc:spChg>
        <pc:spChg chg="add mod">
          <ac:chgData name="蕭兆翔" userId="c09afb0b-60c9-45d8-81f2-4d7aa859f4bf" providerId="ADAL" clId="{4854481A-8E19-4E2D-80D3-255FC4688919}" dt="2024-10-14T14:46:30.203" v="11325" actId="1076"/>
          <ac:spMkLst>
            <pc:docMk/>
            <pc:sldMk cId="1672376774" sldId="397"/>
            <ac:spMk id="5" creationId="{3AF0B8BE-CBFD-24D3-66B6-32ADEBFC861F}"/>
          </ac:spMkLst>
        </pc:spChg>
        <pc:spChg chg="add mod">
          <ac:chgData name="蕭兆翔" userId="c09afb0b-60c9-45d8-81f2-4d7aa859f4bf" providerId="ADAL" clId="{4854481A-8E19-4E2D-80D3-255FC4688919}" dt="2024-10-14T14:46:30.203" v="11325" actId="1076"/>
          <ac:spMkLst>
            <pc:docMk/>
            <pc:sldMk cId="1672376774" sldId="397"/>
            <ac:spMk id="6" creationId="{4CD17E0A-9F1F-52B5-02B5-51DC4CAEA825}"/>
          </ac:spMkLst>
        </pc:spChg>
        <pc:spChg chg="add mod">
          <ac:chgData name="蕭兆翔" userId="c09afb0b-60c9-45d8-81f2-4d7aa859f4bf" providerId="ADAL" clId="{4854481A-8E19-4E2D-80D3-255FC4688919}" dt="2024-10-14T14:46:30.203" v="11325" actId="1076"/>
          <ac:spMkLst>
            <pc:docMk/>
            <pc:sldMk cId="1672376774" sldId="397"/>
            <ac:spMk id="7" creationId="{1A1CBCD1-C67F-84D7-07E1-2573B106C7DF}"/>
          </ac:spMkLst>
        </pc:spChg>
        <pc:picChg chg="add mod">
          <ac:chgData name="蕭兆翔" userId="c09afb0b-60c9-45d8-81f2-4d7aa859f4bf" providerId="ADAL" clId="{4854481A-8E19-4E2D-80D3-255FC4688919}" dt="2024-10-14T14:46:33.160" v="11327" actId="1076"/>
          <ac:picMkLst>
            <pc:docMk/>
            <pc:sldMk cId="1672376774" sldId="397"/>
            <ac:picMk id="3" creationId="{A609E133-101D-AB41-5439-EF03A21E8033}"/>
          </ac:picMkLst>
        </pc:picChg>
        <pc:picChg chg="del">
          <ac:chgData name="蕭兆翔" userId="c09afb0b-60c9-45d8-81f2-4d7aa859f4bf" providerId="ADAL" clId="{4854481A-8E19-4E2D-80D3-255FC4688919}" dt="2024-10-14T07:33:18.861" v="8943" actId="478"/>
          <ac:picMkLst>
            <pc:docMk/>
            <pc:sldMk cId="1672376774" sldId="397"/>
            <ac:picMk id="63491" creationId="{00000000-0000-0000-0000-000000000000}"/>
          </ac:picMkLst>
        </pc:picChg>
        <pc:picChg chg="add mod">
          <ac:chgData name="蕭兆翔" userId="c09afb0b-60c9-45d8-81f2-4d7aa859f4bf" providerId="ADAL" clId="{4854481A-8E19-4E2D-80D3-255FC4688919}" dt="2024-10-14T14:46:30.203" v="11325" actId="1076"/>
          <ac:picMkLst>
            <pc:docMk/>
            <pc:sldMk cId="1672376774" sldId="397"/>
            <ac:picMk id="69634" creationId="{00000000-0000-0000-0000-000000000000}"/>
          </ac:picMkLst>
        </pc:picChg>
      </pc:sldChg>
      <pc:sldChg chg="addSp modSp add mod">
        <pc:chgData name="蕭兆翔" userId="c09afb0b-60c9-45d8-81f2-4d7aa859f4bf" providerId="ADAL" clId="{4854481A-8E19-4E2D-80D3-255FC4688919}" dt="2024-10-14T14:46:44.556" v="11330" actId="208"/>
        <pc:sldMkLst>
          <pc:docMk/>
          <pc:sldMk cId="1321281730" sldId="398"/>
        </pc:sldMkLst>
        <pc:spChg chg="mod">
          <ac:chgData name="蕭兆翔" userId="c09afb0b-60c9-45d8-81f2-4d7aa859f4bf" providerId="ADAL" clId="{4854481A-8E19-4E2D-80D3-255FC4688919}" dt="2024-10-14T07:35:20.709" v="9052"/>
          <ac:spMkLst>
            <pc:docMk/>
            <pc:sldMk cId="1321281730" sldId="398"/>
            <ac:spMk id="2" creationId="{DA472428-308F-84FA-07D6-71D4722FC112}"/>
          </ac:spMkLst>
        </pc:spChg>
        <pc:spChg chg="add mod">
          <ac:chgData name="蕭兆翔" userId="c09afb0b-60c9-45d8-81f2-4d7aa859f4bf" providerId="ADAL" clId="{4854481A-8E19-4E2D-80D3-255FC4688919}" dt="2024-10-14T14:46:44.556" v="11330" actId="208"/>
          <ac:spMkLst>
            <pc:docMk/>
            <pc:sldMk cId="1321281730" sldId="398"/>
            <ac:spMk id="4" creationId="{CF4E36F3-6F9D-2917-DDFD-C8EF2CAAEFB9}"/>
          </ac:spMkLst>
        </pc:spChg>
        <pc:spChg chg="add mod">
          <ac:chgData name="蕭兆翔" userId="c09afb0b-60c9-45d8-81f2-4d7aa859f4bf" providerId="ADAL" clId="{4854481A-8E19-4E2D-80D3-255FC4688919}" dt="2024-10-14T14:46:44.556" v="11330" actId="208"/>
          <ac:spMkLst>
            <pc:docMk/>
            <pc:sldMk cId="1321281730" sldId="398"/>
            <ac:spMk id="5" creationId="{49874AD1-6BEC-BDED-6090-E38E89DAAE9B}"/>
          </ac:spMkLst>
        </pc:spChg>
        <pc:picChg chg="add mod">
          <ac:chgData name="蕭兆翔" userId="c09afb0b-60c9-45d8-81f2-4d7aa859f4bf" providerId="ADAL" clId="{4854481A-8E19-4E2D-80D3-255FC4688919}" dt="2024-10-14T14:06:57.368" v="11134" actId="1076"/>
          <ac:picMkLst>
            <pc:docMk/>
            <pc:sldMk cId="1321281730" sldId="398"/>
            <ac:picMk id="3" creationId="{71A7CD1A-8C4F-0762-A4D8-FAD0A5FBD1F2}"/>
          </ac:picMkLst>
        </pc:picChg>
        <pc:picChg chg="add mod">
          <ac:chgData name="蕭兆翔" userId="c09afb0b-60c9-45d8-81f2-4d7aa859f4bf" providerId="ADAL" clId="{4854481A-8E19-4E2D-80D3-255FC4688919}" dt="2024-10-14T14:05:14.388" v="11078" actId="1076"/>
          <ac:picMkLst>
            <pc:docMk/>
            <pc:sldMk cId="1321281730" sldId="398"/>
            <ac:picMk id="72706" creationId="{00000000-0000-0000-0000-000000000000}"/>
          </ac:picMkLst>
        </pc:picChg>
      </pc:sldChg>
      <pc:sldChg chg="addSp delSp modSp add del mod">
        <pc:chgData name="蕭兆翔" userId="c09afb0b-60c9-45d8-81f2-4d7aa859f4bf" providerId="ADAL" clId="{4854481A-8E19-4E2D-80D3-255FC4688919}" dt="2024-10-15T05:29:01.150" v="14488" actId="47"/>
        <pc:sldMkLst>
          <pc:docMk/>
          <pc:sldMk cId="3923139901" sldId="399"/>
        </pc:sldMkLst>
        <pc:spChg chg="mod">
          <ac:chgData name="蕭兆翔" userId="c09afb0b-60c9-45d8-81f2-4d7aa859f4bf" providerId="ADAL" clId="{4854481A-8E19-4E2D-80D3-255FC4688919}" dt="2024-10-14T07:35:12.165" v="9038" actId="20577"/>
          <ac:spMkLst>
            <pc:docMk/>
            <pc:sldMk cId="3923139901" sldId="399"/>
            <ac:spMk id="2" creationId="{DA472428-308F-84FA-07D6-71D4722FC112}"/>
          </ac:spMkLst>
        </pc:spChg>
        <pc:spChg chg="add mod">
          <ac:chgData name="蕭兆翔" userId="c09afb0b-60c9-45d8-81f2-4d7aa859f4bf" providerId="ADAL" clId="{4854481A-8E19-4E2D-80D3-255FC4688919}" dt="2024-10-14T15:27:27.925" v="12153" actId="20577"/>
          <ac:spMkLst>
            <pc:docMk/>
            <pc:sldMk cId="3923139901" sldId="399"/>
            <ac:spMk id="3" creationId="{9FC2BB15-36C7-5C31-64F0-F3BC8FFC5999}"/>
          </ac:spMkLst>
        </pc:spChg>
        <pc:spChg chg="add del mod">
          <ac:chgData name="蕭兆翔" userId="c09afb0b-60c9-45d8-81f2-4d7aa859f4bf" providerId="ADAL" clId="{4854481A-8E19-4E2D-80D3-255FC4688919}" dt="2024-10-14T15:43:12.044" v="12712" actId="478"/>
          <ac:spMkLst>
            <pc:docMk/>
            <pc:sldMk cId="3923139901" sldId="399"/>
            <ac:spMk id="5" creationId="{EC0A829E-9D21-9569-3057-7E9AE5492D76}"/>
          </ac:spMkLst>
        </pc:spChg>
        <pc:spChg chg="add del mod">
          <ac:chgData name="蕭兆翔" userId="c09afb0b-60c9-45d8-81f2-4d7aa859f4bf" providerId="ADAL" clId="{4854481A-8E19-4E2D-80D3-255FC4688919}" dt="2024-10-14T15:43:12.044" v="12712" actId="478"/>
          <ac:spMkLst>
            <pc:docMk/>
            <pc:sldMk cId="3923139901" sldId="399"/>
            <ac:spMk id="6" creationId="{B39E0200-0A15-2C20-46AA-1658B5A41605}"/>
          </ac:spMkLst>
        </pc:spChg>
        <pc:spChg chg="add del mod">
          <ac:chgData name="蕭兆翔" userId="c09afb0b-60c9-45d8-81f2-4d7aa859f4bf" providerId="ADAL" clId="{4854481A-8E19-4E2D-80D3-255FC4688919}" dt="2024-10-14T15:43:12.044" v="12712" actId="478"/>
          <ac:spMkLst>
            <pc:docMk/>
            <pc:sldMk cId="3923139901" sldId="399"/>
            <ac:spMk id="7" creationId="{8724CCDD-C2C0-865F-2FC0-5979A8BADF46}"/>
          </ac:spMkLst>
        </pc:spChg>
        <pc:spChg chg="add del mod">
          <ac:chgData name="蕭兆翔" userId="c09afb0b-60c9-45d8-81f2-4d7aa859f4bf" providerId="ADAL" clId="{4854481A-8E19-4E2D-80D3-255FC4688919}" dt="2024-10-14T15:43:12.044" v="12712" actId="478"/>
          <ac:spMkLst>
            <pc:docMk/>
            <pc:sldMk cId="3923139901" sldId="399"/>
            <ac:spMk id="8" creationId="{F0537062-3228-22E5-55DA-00F1BED3B987}"/>
          </ac:spMkLst>
        </pc:spChg>
        <pc:spChg chg="add mod">
          <ac:chgData name="蕭兆翔" userId="c09afb0b-60c9-45d8-81f2-4d7aa859f4bf" providerId="ADAL" clId="{4854481A-8E19-4E2D-80D3-255FC4688919}" dt="2024-10-14T15:46:34.557" v="12787" actId="1076"/>
          <ac:spMkLst>
            <pc:docMk/>
            <pc:sldMk cId="3923139901" sldId="399"/>
            <ac:spMk id="9" creationId="{1062A003-9C98-4600-4A5B-F6DF13652585}"/>
          </ac:spMkLst>
        </pc:spChg>
        <pc:spChg chg="add mod">
          <ac:chgData name="蕭兆翔" userId="c09afb0b-60c9-45d8-81f2-4d7aa859f4bf" providerId="ADAL" clId="{4854481A-8E19-4E2D-80D3-255FC4688919}" dt="2024-10-14T15:46:42.339" v="12789" actId="1076"/>
          <ac:spMkLst>
            <pc:docMk/>
            <pc:sldMk cId="3923139901" sldId="399"/>
            <ac:spMk id="10" creationId="{317AE185-0446-0F47-003C-38C3B69BC22D}"/>
          </ac:spMkLst>
        </pc:spChg>
        <pc:spChg chg="add mod">
          <ac:chgData name="蕭兆翔" userId="c09afb0b-60c9-45d8-81f2-4d7aa859f4bf" providerId="ADAL" clId="{4854481A-8E19-4E2D-80D3-255FC4688919}" dt="2024-10-14T15:46:28.273" v="12786" actId="1076"/>
          <ac:spMkLst>
            <pc:docMk/>
            <pc:sldMk cId="3923139901" sldId="399"/>
            <ac:spMk id="11" creationId="{0BEC801A-34A4-A520-6C6A-CAF8B7D0F59D}"/>
          </ac:spMkLst>
        </pc:spChg>
        <pc:spChg chg="add mod">
          <ac:chgData name="蕭兆翔" userId="c09afb0b-60c9-45d8-81f2-4d7aa859f4bf" providerId="ADAL" clId="{4854481A-8E19-4E2D-80D3-255FC4688919}" dt="2024-10-14T15:46:05.976" v="12777" actId="1076"/>
          <ac:spMkLst>
            <pc:docMk/>
            <pc:sldMk cId="3923139901" sldId="399"/>
            <ac:spMk id="12" creationId="{7F14D739-0359-ABA0-3918-8D7F9A815BF1}"/>
          </ac:spMkLst>
        </pc:spChg>
        <pc:spChg chg="add del mod">
          <ac:chgData name="蕭兆翔" userId="c09afb0b-60c9-45d8-81f2-4d7aa859f4bf" providerId="ADAL" clId="{4854481A-8E19-4E2D-80D3-255FC4688919}" dt="2024-10-14T15:43:12.044" v="12712" actId="478"/>
          <ac:spMkLst>
            <pc:docMk/>
            <pc:sldMk cId="3923139901" sldId="399"/>
            <ac:spMk id="13" creationId="{4B6E37AB-2BC7-FC17-1F5B-23322AC761F0}"/>
          </ac:spMkLst>
        </pc:spChg>
        <pc:spChg chg="add del mod">
          <ac:chgData name="蕭兆翔" userId="c09afb0b-60c9-45d8-81f2-4d7aa859f4bf" providerId="ADAL" clId="{4854481A-8E19-4E2D-80D3-255FC4688919}" dt="2024-10-14T15:43:12.044" v="12712" actId="478"/>
          <ac:spMkLst>
            <pc:docMk/>
            <pc:sldMk cId="3923139901" sldId="399"/>
            <ac:spMk id="14" creationId="{D647B0F5-0657-E0AA-56E0-8142581DE4B2}"/>
          </ac:spMkLst>
        </pc:spChg>
        <pc:spChg chg="add mod">
          <ac:chgData name="蕭兆翔" userId="c09afb0b-60c9-45d8-81f2-4d7aa859f4bf" providerId="ADAL" clId="{4854481A-8E19-4E2D-80D3-255FC4688919}" dt="2024-10-14T15:46:28.273" v="12786" actId="1076"/>
          <ac:spMkLst>
            <pc:docMk/>
            <pc:sldMk cId="3923139901" sldId="399"/>
            <ac:spMk id="15" creationId="{A06DB47E-CA35-F655-1079-7D26F363620B}"/>
          </ac:spMkLst>
        </pc:spChg>
        <pc:spChg chg="add mod">
          <ac:chgData name="蕭兆翔" userId="c09afb0b-60c9-45d8-81f2-4d7aa859f4bf" providerId="ADAL" clId="{4854481A-8E19-4E2D-80D3-255FC4688919}" dt="2024-10-14T15:46:28.273" v="12786" actId="1076"/>
          <ac:spMkLst>
            <pc:docMk/>
            <pc:sldMk cId="3923139901" sldId="399"/>
            <ac:spMk id="16" creationId="{5C3756C6-B57C-66A2-4482-C3DB1563BBE9}"/>
          </ac:spMkLst>
        </pc:spChg>
        <pc:spChg chg="add mod">
          <ac:chgData name="蕭兆翔" userId="c09afb0b-60c9-45d8-81f2-4d7aa859f4bf" providerId="ADAL" clId="{4854481A-8E19-4E2D-80D3-255FC4688919}" dt="2024-10-14T15:46:34.557" v="12787" actId="1076"/>
          <ac:spMkLst>
            <pc:docMk/>
            <pc:sldMk cId="3923139901" sldId="399"/>
            <ac:spMk id="17" creationId="{08D8D8DB-1638-A247-E536-344FF30A164C}"/>
          </ac:spMkLst>
        </pc:spChg>
        <pc:spChg chg="add mod">
          <ac:chgData name="蕭兆翔" userId="c09afb0b-60c9-45d8-81f2-4d7aa859f4bf" providerId="ADAL" clId="{4854481A-8E19-4E2D-80D3-255FC4688919}" dt="2024-10-14T15:47:29.502" v="12858" actId="1076"/>
          <ac:spMkLst>
            <pc:docMk/>
            <pc:sldMk cId="3923139901" sldId="399"/>
            <ac:spMk id="18" creationId="{2A4DE959-E35A-9298-5EEA-B4B6703FFEB7}"/>
          </ac:spMkLst>
        </pc:spChg>
        <pc:spChg chg="add mod">
          <ac:chgData name="蕭兆翔" userId="c09afb0b-60c9-45d8-81f2-4d7aa859f4bf" providerId="ADAL" clId="{4854481A-8E19-4E2D-80D3-255FC4688919}" dt="2024-10-14T15:47:16.089" v="12851" actId="20577"/>
          <ac:spMkLst>
            <pc:docMk/>
            <pc:sldMk cId="3923139901" sldId="399"/>
            <ac:spMk id="19" creationId="{FE7BD7DF-5E32-F4D9-9F56-D3E24FD0865F}"/>
          </ac:spMkLst>
        </pc:spChg>
        <pc:picChg chg="add del mod">
          <ac:chgData name="蕭兆翔" userId="c09afb0b-60c9-45d8-81f2-4d7aa859f4bf" providerId="ADAL" clId="{4854481A-8E19-4E2D-80D3-255FC4688919}" dt="2024-10-14T15:45:57.015" v="12774" actId="478"/>
          <ac:picMkLst>
            <pc:docMk/>
            <pc:sldMk cId="3923139901" sldId="399"/>
            <ac:picMk id="1026" creationId="{00000000-0000-0000-0000-000000000000}"/>
          </ac:picMkLst>
        </pc:picChg>
      </pc:sldChg>
      <pc:sldChg chg="addSp modSp add del mod">
        <pc:chgData name="蕭兆翔" userId="c09afb0b-60c9-45d8-81f2-4d7aa859f4bf" providerId="ADAL" clId="{4854481A-8E19-4E2D-80D3-255FC4688919}" dt="2024-10-14T16:44:42.167" v="14369" actId="47"/>
        <pc:sldMkLst>
          <pc:docMk/>
          <pc:sldMk cId="2390150736" sldId="400"/>
        </pc:sldMkLst>
        <pc:spChg chg="mod">
          <ac:chgData name="蕭兆翔" userId="c09afb0b-60c9-45d8-81f2-4d7aa859f4bf" providerId="ADAL" clId="{4854481A-8E19-4E2D-80D3-255FC4688919}" dt="2024-10-14T07:35:06.741" v="9032" actId="20577"/>
          <ac:spMkLst>
            <pc:docMk/>
            <pc:sldMk cId="2390150736" sldId="400"/>
            <ac:spMk id="2" creationId="{DA472428-308F-84FA-07D6-71D4722FC112}"/>
          </ac:spMkLst>
        </pc:spChg>
        <pc:picChg chg="add mod">
          <ac:chgData name="蕭兆翔" userId="c09afb0b-60c9-45d8-81f2-4d7aa859f4bf" providerId="ADAL" clId="{4854481A-8E19-4E2D-80D3-255FC4688919}" dt="2024-10-14T15:57:16.617" v="13174" actId="1076"/>
          <ac:picMkLst>
            <pc:docMk/>
            <pc:sldMk cId="2390150736" sldId="400"/>
            <ac:picMk id="3" creationId="{B4747138-F0BB-791C-580F-8FFA00AD6180}"/>
          </ac:picMkLst>
        </pc:picChg>
        <pc:picChg chg="add mod">
          <ac:chgData name="蕭兆翔" userId="c09afb0b-60c9-45d8-81f2-4d7aa859f4bf" providerId="ADAL" clId="{4854481A-8E19-4E2D-80D3-255FC4688919}" dt="2024-10-14T13:57:48.976" v="11048" actId="14100"/>
          <ac:picMkLst>
            <pc:docMk/>
            <pc:sldMk cId="2390150736" sldId="400"/>
            <ac:picMk id="97282" creationId="{00000000-0000-0000-0000-000000000000}"/>
          </ac:picMkLst>
        </pc:picChg>
        <pc:picChg chg="add mod">
          <ac:chgData name="蕭兆翔" userId="c09afb0b-60c9-45d8-81f2-4d7aa859f4bf" providerId="ADAL" clId="{4854481A-8E19-4E2D-80D3-255FC4688919}" dt="2024-10-14T13:57:51.655" v="11051" actId="1076"/>
          <ac:picMkLst>
            <pc:docMk/>
            <pc:sldMk cId="2390150736" sldId="400"/>
            <ac:picMk id="100354" creationId="{00000000-0000-0000-0000-000000000000}"/>
          </ac:picMkLst>
        </pc:picChg>
      </pc:sldChg>
      <pc:sldChg chg="addSp delSp modSp add mod ord">
        <pc:chgData name="蕭兆翔" userId="c09afb0b-60c9-45d8-81f2-4d7aa859f4bf" providerId="ADAL" clId="{4854481A-8E19-4E2D-80D3-255FC4688919}" dt="2024-10-14T08:54:48.511" v="9895"/>
        <pc:sldMkLst>
          <pc:docMk/>
          <pc:sldMk cId="1449316844" sldId="401"/>
        </pc:sldMkLst>
        <pc:spChg chg="mod">
          <ac:chgData name="蕭兆翔" userId="c09afb0b-60c9-45d8-81f2-4d7aa859f4bf" providerId="ADAL" clId="{4854481A-8E19-4E2D-80D3-255FC4688919}" dt="2024-10-14T07:53:45.172" v="9301" actId="20577"/>
          <ac:spMkLst>
            <pc:docMk/>
            <pc:sldMk cId="1449316844" sldId="401"/>
            <ac:spMk id="2" creationId="{DA472428-308F-84FA-07D6-71D4722FC112}"/>
          </ac:spMkLst>
        </pc:spChg>
        <pc:spChg chg="add del mod">
          <ac:chgData name="蕭兆翔" userId="c09afb0b-60c9-45d8-81f2-4d7aa859f4bf" providerId="ADAL" clId="{4854481A-8E19-4E2D-80D3-255FC4688919}" dt="2024-10-14T07:57:43.899" v="9426" actId="478"/>
          <ac:spMkLst>
            <pc:docMk/>
            <pc:sldMk cId="1449316844" sldId="401"/>
            <ac:spMk id="6" creationId="{38F02242-723C-98DC-0CC2-D12D8FE2F94B}"/>
          </ac:spMkLst>
        </pc:spChg>
        <pc:spChg chg="add del mod">
          <ac:chgData name="蕭兆翔" userId="c09afb0b-60c9-45d8-81f2-4d7aa859f4bf" providerId="ADAL" clId="{4854481A-8E19-4E2D-80D3-255FC4688919}" dt="2024-10-14T07:57:43.899" v="9426" actId="478"/>
          <ac:spMkLst>
            <pc:docMk/>
            <pc:sldMk cId="1449316844" sldId="401"/>
            <ac:spMk id="7" creationId="{4AEA4170-CD27-B4AD-10F0-DCF6F839E5AB}"/>
          </ac:spMkLst>
        </pc:spChg>
        <pc:spChg chg="add del mod">
          <ac:chgData name="蕭兆翔" userId="c09afb0b-60c9-45d8-81f2-4d7aa859f4bf" providerId="ADAL" clId="{4854481A-8E19-4E2D-80D3-255FC4688919}" dt="2024-10-14T07:55:56.637" v="9388" actId="478"/>
          <ac:spMkLst>
            <pc:docMk/>
            <pc:sldMk cId="1449316844" sldId="401"/>
            <ac:spMk id="10" creationId="{2BC4038E-88D3-C3CB-4487-9235BF9EE448}"/>
          </ac:spMkLst>
        </pc:spChg>
        <pc:spChg chg="add del mod">
          <ac:chgData name="蕭兆翔" userId="c09afb0b-60c9-45d8-81f2-4d7aa859f4bf" providerId="ADAL" clId="{4854481A-8E19-4E2D-80D3-255FC4688919}" dt="2024-10-14T07:55:58.720" v="9389" actId="478"/>
          <ac:spMkLst>
            <pc:docMk/>
            <pc:sldMk cId="1449316844" sldId="401"/>
            <ac:spMk id="11" creationId="{22611C8F-1CE2-00D4-53F1-431297A18EF2}"/>
          </ac:spMkLst>
        </pc:spChg>
        <pc:spChg chg="add mod">
          <ac:chgData name="蕭兆翔" userId="c09afb0b-60c9-45d8-81f2-4d7aa859f4bf" providerId="ADAL" clId="{4854481A-8E19-4E2D-80D3-255FC4688919}" dt="2024-10-14T08:04:12.409" v="9595" actId="1076"/>
          <ac:spMkLst>
            <pc:docMk/>
            <pc:sldMk cId="1449316844" sldId="401"/>
            <ac:spMk id="14" creationId="{5BC3D40A-3C2F-0785-91E1-082892B27B9D}"/>
          </ac:spMkLst>
        </pc:spChg>
        <pc:spChg chg="add mod">
          <ac:chgData name="蕭兆翔" userId="c09afb0b-60c9-45d8-81f2-4d7aa859f4bf" providerId="ADAL" clId="{4854481A-8E19-4E2D-80D3-255FC4688919}" dt="2024-10-14T08:04:31.067" v="9618" actId="20577"/>
          <ac:spMkLst>
            <pc:docMk/>
            <pc:sldMk cId="1449316844" sldId="401"/>
            <ac:spMk id="15" creationId="{10BCA84D-E388-AF5B-679B-43F09F571803}"/>
          </ac:spMkLst>
        </pc:spChg>
        <pc:spChg chg="add mod">
          <ac:chgData name="蕭兆翔" userId="c09afb0b-60c9-45d8-81f2-4d7aa859f4bf" providerId="ADAL" clId="{4854481A-8E19-4E2D-80D3-255FC4688919}" dt="2024-10-14T07:57:28.135" v="9417"/>
          <ac:spMkLst>
            <pc:docMk/>
            <pc:sldMk cId="1449316844" sldId="401"/>
            <ac:spMk id="20" creationId="{B7025AD9-C67E-82C4-111C-57799F795EEA}"/>
          </ac:spMkLst>
        </pc:spChg>
        <pc:spChg chg="add mod">
          <ac:chgData name="蕭兆翔" userId="c09afb0b-60c9-45d8-81f2-4d7aa859f4bf" providerId="ADAL" clId="{4854481A-8E19-4E2D-80D3-255FC4688919}" dt="2024-10-14T07:57:28.135" v="9417"/>
          <ac:spMkLst>
            <pc:docMk/>
            <pc:sldMk cId="1449316844" sldId="401"/>
            <ac:spMk id="21" creationId="{7EE517D7-B370-8C5E-F98F-B65E6210B4B4}"/>
          </ac:spMkLst>
        </pc:spChg>
        <pc:spChg chg="add mod">
          <ac:chgData name="蕭兆翔" userId="c09afb0b-60c9-45d8-81f2-4d7aa859f4bf" providerId="ADAL" clId="{4854481A-8E19-4E2D-80D3-255FC4688919}" dt="2024-10-14T07:57:35.603" v="9422"/>
          <ac:spMkLst>
            <pc:docMk/>
            <pc:sldMk cId="1449316844" sldId="401"/>
            <ac:spMk id="26" creationId="{AC36C736-BD1B-8FCA-0C52-496EB01DE463}"/>
          </ac:spMkLst>
        </pc:spChg>
        <pc:spChg chg="add mod">
          <ac:chgData name="蕭兆翔" userId="c09afb0b-60c9-45d8-81f2-4d7aa859f4bf" providerId="ADAL" clId="{4854481A-8E19-4E2D-80D3-255FC4688919}" dt="2024-10-14T07:57:35.603" v="9422"/>
          <ac:spMkLst>
            <pc:docMk/>
            <pc:sldMk cId="1449316844" sldId="401"/>
            <ac:spMk id="27" creationId="{4DFCEE21-9376-C67B-6018-20E59813CE00}"/>
          </ac:spMkLst>
        </pc:spChg>
        <pc:spChg chg="add mod">
          <ac:chgData name="蕭兆翔" userId="c09afb0b-60c9-45d8-81f2-4d7aa859f4bf" providerId="ADAL" clId="{4854481A-8E19-4E2D-80D3-255FC4688919}" dt="2024-10-14T07:58:08.199" v="9438" actId="571"/>
          <ac:spMkLst>
            <pc:docMk/>
            <pc:sldMk cId="1449316844" sldId="401"/>
            <ac:spMk id="31" creationId="{B8A52845-D198-9D41-6216-2530DEDB35FF}"/>
          </ac:spMkLst>
        </pc:spChg>
        <pc:spChg chg="add del mod">
          <ac:chgData name="蕭兆翔" userId="c09afb0b-60c9-45d8-81f2-4d7aa859f4bf" providerId="ADAL" clId="{4854481A-8E19-4E2D-80D3-255FC4688919}" dt="2024-10-14T08:02:02.808" v="9571" actId="478"/>
          <ac:spMkLst>
            <pc:docMk/>
            <pc:sldMk cId="1449316844" sldId="401"/>
            <ac:spMk id="37" creationId="{A53D3AF6-77C4-25C5-9EA5-3EF0553E34B7}"/>
          </ac:spMkLst>
        </pc:spChg>
        <pc:spChg chg="add mod">
          <ac:chgData name="蕭兆翔" userId="c09afb0b-60c9-45d8-81f2-4d7aa859f4bf" providerId="ADAL" clId="{4854481A-8E19-4E2D-80D3-255FC4688919}" dt="2024-10-14T08:04:12.409" v="9595" actId="1076"/>
          <ac:spMkLst>
            <pc:docMk/>
            <pc:sldMk cId="1449316844" sldId="401"/>
            <ac:spMk id="43" creationId="{FCDEE9A3-67A5-99CA-FD4D-E1401DA3B987}"/>
          </ac:spMkLst>
        </pc:spChg>
        <pc:spChg chg="add mod">
          <ac:chgData name="蕭兆翔" userId="c09afb0b-60c9-45d8-81f2-4d7aa859f4bf" providerId="ADAL" clId="{4854481A-8E19-4E2D-80D3-255FC4688919}" dt="2024-10-14T08:04:24.656" v="9616" actId="14100"/>
          <ac:spMkLst>
            <pc:docMk/>
            <pc:sldMk cId="1449316844" sldId="401"/>
            <ac:spMk id="44" creationId="{7B958AFA-4758-EFFB-BC8D-4429D758ACA7}"/>
          </ac:spMkLst>
        </pc:spChg>
        <pc:graphicFrameChg chg="add del mod modGraphic">
          <ac:chgData name="蕭兆翔" userId="c09afb0b-60c9-45d8-81f2-4d7aa859f4bf" providerId="ADAL" clId="{4854481A-8E19-4E2D-80D3-255FC4688919}" dt="2024-10-14T07:57:43.899" v="9426" actId="478"/>
          <ac:graphicFrameMkLst>
            <pc:docMk/>
            <pc:sldMk cId="1449316844" sldId="401"/>
            <ac:graphicFrameMk id="3" creationId="{3EEDF54A-0765-AE6D-E9E3-D405655C9709}"/>
          </ac:graphicFrameMkLst>
        </pc:graphicFrameChg>
        <pc:graphicFrameChg chg="add del mod modGraphic">
          <ac:chgData name="蕭兆翔" userId="c09afb0b-60c9-45d8-81f2-4d7aa859f4bf" providerId="ADAL" clId="{4854481A-8E19-4E2D-80D3-255FC4688919}" dt="2024-10-14T07:57:43.899" v="9426" actId="478"/>
          <ac:graphicFrameMkLst>
            <pc:docMk/>
            <pc:sldMk cId="1449316844" sldId="401"/>
            <ac:graphicFrameMk id="4" creationId="{2F910237-F874-D4B0-B76F-EE68F99854CD}"/>
          </ac:graphicFrameMkLst>
        </pc:graphicFrameChg>
        <pc:graphicFrameChg chg="del">
          <ac:chgData name="蕭兆翔" userId="c09afb0b-60c9-45d8-81f2-4d7aa859f4bf" providerId="ADAL" clId="{4854481A-8E19-4E2D-80D3-255FC4688919}" dt="2024-10-14T07:55:17.312" v="9347" actId="478"/>
          <ac:graphicFrameMkLst>
            <pc:docMk/>
            <pc:sldMk cId="1449316844" sldId="401"/>
            <ac:graphicFrameMk id="5" creationId="{06947508-179C-D27E-31DC-DDECBD84B71B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07:57:43.899" v="9426" actId="478"/>
          <ac:graphicFrameMkLst>
            <pc:docMk/>
            <pc:sldMk cId="1449316844" sldId="401"/>
            <ac:graphicFrameMk id="8" creationId="{24AAE6C8-5800-ECD2-A64C-24616D5DF786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07:57:43.899" v="9426" actId="478"/>
          <ac:graphicFrameMkLst>
            <pc:docMk/>
            <pc:sldMk cId="1449316844" sldId="401"/>
            <ac:graphicFrameMk id="9" creationId="{C8351A27-62C8-89CC-5847-CB6E2A8D735F}"/>
          </ac:graphicFrameMkLst>
        </pc:graphicFrameChg>
        <pc:graphicFrameChg chg="add del mod modGraphic">
          <ac:chgData name="蕭兆翔" userId="c09afb0b-60c9-45d8-81f2-4d7aa859f4bf" providerId="ADAL" clId="{4854481A-8E19-4E2D-80D3-255FC4688919}" dt="2024-10-14T07:58:21.924" v="9441" actId="478"/>
          <ac:graphicFrameMkLst>
            <pc:docMk/>
            <pc:sldMk cId="1449316844" sldId="401"/>
            <ac:graphicFrameMk id="12" creationId="{2C0DC3E0-1771-A6C4-52F6-5E64865FCF2D}"/>
          </ac:graphicFrameMkLst>
        </pc:graphicFrameChg>
        <pc:graphicFrameChg chg="add del mod ord modGraphic">
          <ac:chgData name="蕭兆翔" userId="c09afb0b-60c9-45d8-81f2-4d7aa859f4bf" providerId="ADAL" clId="{4854481A-8E19-4E2D-80D3-255FC4688919}" dt="2024-10-14T08:01:23.530" v="9558" actId="478"/>
          <ac:graphicFrameMkLst>
            <pc:docMk/>
            <pc:sldMk cId="1449316844" sldId="401"/>
            <ac:graphicFrameMk id="13" creationId="{7ED562E0-9D43-FB52-3A05-C8818243926E}"/>
          </ac:graphicFrameMkLst>
        </pc:graphicFrameChg>
        <pc:graphicFrameChg chg="add del mod modGraphic">
          <ac:chgData name="蕭兆翔" userId="c09afb0b-60c9-45d8-81f2-4d7aa859f4bf" providerId="ADAL" clId="{4854481A-8E19-4E2D-80D3-255FC4688919}" dt="2024-10-14T08:00:52.241" v="9547" actId="478"/>
          <ac:graphicFrameMkLst>
            <pc:docMk/>
            <pc:sldMk cId="1449316844" sldId="401"/>
            <ac:graphicFrameMk id="16" creationId="{4D83A772-9469-5F4A-A061-B25A2920C6C2}"/>
          </ac:graphicFrameMkLst>
        </pc:graphicFrameChg>
        <pc:graphicFrameChg chg="add del mod modGraphic">
          <ac:chgData name="蕭兆翔" userId="c09afb0b-60c9-45d8-81f2-4d7aa859f4bf" providerId="ADAL" clId="{4854481A-8E19-4E2D-80D3-255FC4688919}" dt="2024-10-14T08:00:54.922" v="9549" actId="478"/>
          <ac:graphicFrameMkLst>
            <pc:docMk/>
            <pc:sldMk cId="1449316844" sldId="401"/>
            <ac:graphicFrameMk id="17" creationId="{796AB263-1F63-0B52-5831-57E1461D7F47}"/>
          </ac:graphicFrameMkLst>
        </pc:graphicFrameChg>
        <pc:graphicFrameChg chg="add mod">
          <ac:chgData name="蕭兆翔" userId="c09afb0b-60c9-45d8-81f2-4d7aa859f4bf" providerId="ADAL" clId="{4854481A-8E19-4E2D-80D3-255FC4688919}" dt="2024-10-14T07:57:28.135" v="9417"/>
          <ac:graphicFrameMkLst>
            <pc:docMk/>
            <pc:sldMk cId="1449316844" sldId="401"/>
            <ac:graphicFrameMk id="18" creationId="{AA906220-1881-0B39-66A3-11F7623257F1}"/>
          </ac:graphicFrameMkLst>
        </pc:graphicFrameChg>
        <pc:graphicFrameChg chg="add mod">
          <ac:chgData name="蕭兆翔" userId="c09afb0b-60c9-45d8-81f2-4d7aa859f4bf" providerId="ADAL" clId="{4854481A-8E19-4E2D-80D3-255FC4688919}" dt="2024-10-14T07:57:28.135" v="9417"/>
          <ac:graphicFrameMkLst>
            <pc:docMk/>
            <pc:sldMk cId="1449316844" sldId="401"/>
            <ac:graphicFrameMk id="19" creationId="{B535484A-3268-2B25-4BE7-AF2957F11916}"/>
          </ac:graphicFrameMkLst>
        </pc:graphicFrameChg>
        <pc:graphicFrameChg chg="add mod">
          <ac:chgData name="蕭兆翔" userId="c09afb0b-60c9-45d8-81f2-4d7aa859f4bf" providerId="ADAL" clId="{4854481A-8E19-4E2D-80D3-255FC4688919}" dt="2024-10-14T07:57:28.135" v="9417"/>
          <ac:graphicFrameMkLst>
            <pc:docMk/>
            <pc:sldMk cId="1449316844" sldId="401"/>
            <ac:graphicFrameMk id="22" creationId="{7ACD2FBC-C6E8-66F6-0E7D-76C9AB91CAA4}"/>
          </ac:graphicFrameMkLst>
        </pc:graphicFrameChg>
        <pc:graphicFrameChg chg="add mod">
          <ac:chgData name="蕭兆翔" userId="c09afb0b-60c9-45d8-81f2-4d7aa859f4bf" providerId="ADAL" clId="{4854481A-8E19-4E2D-80D3-255FC4688919}" dt="2024-10-14T07:57:35.603" v="9422"/>
          <ac:graphicFrameMkLst>
            <pc:docMk/>
            <pc:sldMk cId="1449316844" sldId="401"/>
            <ac:graphicFrameMk id="24" creationId="{4B4B7836-FFAA-694F-62D3-BA00B03CCB04}"/>
          </ac:graphicFrameMkLst>
        </pc:graphicFrameChg>
        <pc:graphicFrameChg chg="add mod">
          <ac:chgData name="蕭兆翔" userId="c09afb0b-60c9-45d8-81f2-4d7aa859f4bf" providerId="ADAL" clId="{4854481A-8E19-4E2D-80D3-255FC4688919}" dt="2024-10-14T07:57:35.603" v="9422"/>
          <ac:graphicFrameMkLst>
            <pc:docMk/>
            <pc:sldMk cId="1449316844" sldId="401"/>
            <ac:graphicFrameMk id="25" creationId="{5C5EAE9A-2EDD-4828-4EF4-017C8A1869E5}"/>
          </ac:graphicFrameMkLst>
        </pc:graphicFrameChg>
        <pc:graphicFrameChg chg="add mod">
          <ac:chgData name="蕭兆翔" userId="c09afb0b-60c9-45d8-81f2-4d7aa859f4bf" providerId="ADAL" clId="{4854481A-8E19-4E2D-80D3-255FC4688919}" dt="2024-10-14T07:57:35.603" v="9422"/>
          <ac:graphicFrameMkLst>
            <pc:docMk/>
            <pc:sldMk cId="1449316844" sldId="401"/>
            <ac:graphicFrameMk id="28" creationId="{EBFBF955-E2EF-0DD7-16FB-676FC9658E10}"/>
          </ac:graphicFrameMkLst>
        </pc:graphicFrameChg>
        <pc:graphicFrameChg chg="add mod">
          <ac:chgData name="蕭兆翔" userId="c09afb0b-60c9-45d8-81f2-4d7aa859f4bf" providerId="ADAL" clId="{4854481A-8E19-4E2D-80D3-255FC4688919}" dt="2024-10-14T07:57:35.603" v="9422"/>
          <ac:graphicFrameMkLst>
            <pc:docMk/>
            <pc:sldMk cId="1449316844" sldId="401"/>
            <ac:graphicFrameMk id="29" creationId="{1B54C8A3-FD18-867C-0A06-EFBEBB4CA36A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08:04:12.409" v="9595" actId="1076"/>
          <ac:graphicFrameMkLst>
            <pc:docMk/>
            <pc:sldMk cId="1449316844" sldId="401"/>
            <ac:graphicFrameMk id="32" creationId="{E5D51063-568E-4153-8D9A-4D25A4E6C220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08:04:12.409" v="9595" actId="1076"/>
          <ac:graphicFrameMkLst>
            <pc:docMk/>
            <pc:sldMk cId="1449316844" sldId="401"/>
            <ac:graphicFrameMk id="34" creationId="{A81A79C0-55A4-3ED8-369B-9262E10DC10C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08:04:12.409" v="9595" actId="1076"/>
          <ac:graphicFrameMkLst>
            <pc:docMk/>
            <pc:sldMk cId="1449316844" sldId="401"/>
            <ac:graphicFrameMk id="35" creationId="{67ED4396-9141-C123-9B02-404D108BA211}"/>
          </ac:graphicFrameMkLst>
        </pc:graphicFrameChg>
        <pc:graphicFrameChg chg="add mod">
          <ac:chgData name="蕭兆翔" userId="c09afb0b-60c9-45d8-81f2-4d7aa859f4bf" providerId="ADAL" clId="{4854481A-8E19-4E2D-80D3-255FC4688919}" dt="2024-10-14T08:04:12.409" v="9595" actId="1076"/>
          <ac:graphicFrameMkLst>
            <pc:docMk/>
            <pc:sldMk cId="1449316844" sldId="401"/>
            <ac:graphicFrameMk id="36" creationId="{D9A5A564-0BA4-6E2E-F2F8-4DFF61ED961A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08:01:32.329" v="9561" actId="478"/>
          <ac:graphicFrameMkLst>
            <pc:docMk/>
            <pc:sldMk cId="1449316844" sldId="401"/>
            <ac:graphicFrameMk id="38" creationId="{2CABC102-89B1-93E3-E976-79AAEDDBD19B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08:02:41.076" v="9581" actId="478"/>
          <ac:graphicFrameMkLst>
            <pc:docMk/>
            <pc:sldMk cId="1449316844" sldId="401"/>
            <ac:graphicFrameMk id="39" creationId="{2542C65D-71C8-0B04-49FF-731AD5776E18}"/>
          </ac:graphicFrameMkLst>
        </pc:graphicFrameChg>
        <pc:graphicFrameChg chg="add del mod modGraphic">
          <ac:chgData name="蕭兆翔" userId="c09afb0b-60c9-45d8-81f2-4d7aa859f4bf" providerId="ADAL" clId="{4854481A-8E19-4E2D-80D3-255FC4688919}" dt="2024-10-14T08:02:41.076" v="9581" actId="478"/>
          <ac:graphicFrameMkLst>
            <pc:docMk/>
            <pc:sldMk cId="1449316844" sldId="401"/>
            <ac:graphicFrameMk id="40" creationId="{3865455D-4874-FDC1-CA2E-00A11285B53B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08:02:41.076" v="9581" actId="478"/>
          <ac:graphicFrameMkLst>
            <pc:docMk/>
            <pc:sldMk cId="1449316844" sldId="401"/>
            <ac:graphicFrameMk id="41" creationId="{E8D6C77C-EC1D-D9D6-696A-DCAE5E766D92}"/>
          </ac:graphicFrameMkLst>
        </pc:graphicFrameChg>
        <pc:graphicFrameChg chg="add del mod modGraphic">
          <ac:chgData name="蕭兆翔" userId="c09afb0b-60c9-45d8-81f2-4d7aa859f4bf" providerId="ADAL" clId="{4854481A-8E19-4E2D-80D3-255FC4688919}" dt="2024-10-14T08:04:12.409" v="9595" actId="1076"/>
          <ac:graphicFrameMkLst>
            <pc:docMk/>
            <pc:sldMk cId="1449316844" sldId="401"/>
            <ac:graphicFrameMk id="42" creationId="{46F580C6-19E3-2453-91B9-D4448E8429F5}"/>
          </ac:graphicFrameMkLst>
        </pc:graphicFrameChg>
        <pc:picChg chg="add mod">
          <ac:chgData name="蕭兆翔" userId="c09afb0b-60c9-45d8-81f2-4d7aa859f4bf" providerId="ADAL" clId="{4854481A-8E19-4E2D-80D3-255FC4688919}" dt="2024-10-14T07:57:32.001" v="9420" actId="1076"/>
          <ac:picMkLst>
            <pc:docMk/>
            <pc:sldMk cId="1449316844" sldId="401"/>
            <ac:picMk id="23" creationId="{208F37E6-765B-4600-0131-08A9AFCC2F02}"/>
          </ac:picMkLst>
        </pc:picChg>
        <pc:picChg chg="add del mod">
          <ac:chgData name="蕭兆翔" userId="c09afb0b-60c9-45d8-81f2-4d7aa859f4bf" providerId="ADAL" clId="{4854481A-8E19-4E2D-80D3-255FC4688919}" dt="2024-10-14T08:01:19.766" v="9556" actId="478"/>
          <ac:picMkLst>
            <pc:docMk/>
            <pc:sldMk cId="1449316844" sldId="401"/>
            <ac:picMk id="30" creationId="{5D78E3A4-9287-B846-4F87-D90230D6D0CD}"/>
          </ac:picMkLst>
        </pc:picChg>
        <pc:picChg chg="add mod">
          <ac:chgData name="蕭兆翔" userId="c09afb0b-60c9-45d8-81f2-4d7aa859f4bf" providerId="ADAL" clId="{4854481A-8E19-4E2D-80D3-255FC4688919}" dt="2024-10-14T07:59:28.615" v="9481" actId="571"/>
          <ac:picMkLst>
            <pc:docMk/>
            <pc:sldMk cId="1449316844" sldId="401"/>
            <ac:picMk id="33" creationId="{2BEDAE2F-DE08-D856-2B55-7FD1E85E247E}"/>
          </ac:picMkLst>
        </pc:picChg>
        <pc:picChg chg="del">
          <ac:chgData name="蕭兆翔" userId="c09afb0b-60c9-45d8-81f2-4d7aa859f4bf" providerId="ADAL" clId="{4854481A-8E19-4E2D-80D3-255FC4688919}" dt="2024-10-14T07:55:16.069" v="9346" actId="478"/>
          <ac:picMkLst>
            <pc:docMk/>
            <pc:sldMk cId="1449316844" sldId="401"/>
            <ac:picMk id="63491" creationId="{00000000-0000-0000-0000-000000000000}"/>
          </ac:picMkLst>
        </pc:picChg>
      </pc:sldChg>
      <pc:sldChg chg="addSp delSp modSp add mod">
        <pc:chgData name="蕭兆翔" userId="c09afb0b-60c9-45d8-81f2-4d7aa859f4bf" providerId="ADAL" clId="{4854481A-8E19-4E2D-80D3-255FC4688919}" dt="2024-10-15T04:43:41.721" v="14433" actId="20577"/>
        <pc:sldMkLst>
          <pc:docMk/>
          <pc:sldMk cId="1051543515" sldId="402"/>
        </pc:sldMkLst>
        <pc:spChg chg="mod">
          <ac:chgData name="蕭兆翔" userId="c09afb0b-60c9-45d8-81f2-4d7aa859f4bf" providerId="ADAL" clId="{4854481A-8E19-4E2D-80D3-255FC4688919}" dt="2024-10-14T13:24:16.125" v="10803" actId="20577"/>
          <ac:spMkLst>
            <pc:docMk/>
            <pc:sldMk cId="1051543515" sldId="402"/>
            <ac:spMk id="2" creationId="{DA472428-308F-84FA-07D6-71D4722FC112}"/>
          </ac:spMkLst>
        </pc:spChg>
        <pc:spChg chg="del">
          <ac:chgData name="蕭兆翔" userId="c09afb0b-60c9-45d8-81f2-4d7aa859f4bf" providerId="ADAL" clId="{4854481A-8E19-4E2D-80D3-255FC4688919}" dt="2024-10-14T08:59:17.251" v="9897" actId="478"/>
          <ac:spMkLst>
            <pc:docMk/>
            <pc:sldMk cId="1051543515" sldId="402"/>
            <ac:spMk id="7" creationId="{E9CE3D1C-0383-03EA-8604-DCEA97054A76}"/>
          </ac:spMkLst>
        </pc:spChg>
        <pc:spChg chg="del">
          <ac:chgData name="蕭兆翔" userId="c09afb0b-60c9-45d8-81f2-4d7aa859f4bf" providerId="ADAL" clId="{4854481A-8E19-4E2D-80D3-255FC4688919}" dt="2024-10-14T08:59:17.251" v="9897" actId="478"/>
          <ac:spMkLst>
            <pc:docMk/>
            <pc:sldMk cId="1051543515" sldId="402"/>
            <ac:spMk id="8" creationId="{A8601424-6BC7-BA3E-710E-41E96D17587F}"/>
          </ac:spMkLst>
        </pc:spChg>
        <pc:spChg chg="add mo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16" creationId="{3C564ACE-F021-E1C3-688A-365CDE2AC943}"/>
          </ac:spMkLst>
        </pc:spChg>
        <pc:spChg chg="add mo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17" creationId="{4C5614FF-B39F-6DAF-72FF-94A4309115F2}"/>
          </ac:spMkLst>
        </pc:spChg>
        <pc:spChg chg="add mo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18" creationId="{C189CC78-3FF4-668A-8684-57206A73F532}"/>
          </ac:spMkLst>
        </pc:spChg>
        <pc:spChg chg="add mod">
          <ac:chgData name="蕭兆翔" userId="c09afb0b-60c9-45d8-81f2-4d7aa859f4bf" providerId="ADAL" clId="{4854481A-8E19-4E2D-80D3-255FC4688919}" dt="2024-10-14T13:08:32.423" v="10589" actId="1076"/>
          <ac:spMkLst>
            <pc:docMk/>
            <pc:sldMk cId="1051543515" sldId="402"/>
            <ac:spMk id="19" creationId="{03C98D8C-8856-1A5C-25E8-FA5C833DE2E3}"/>
          </ac:spMkLst>
        </pc:spChg>
        <pc:spChg chg="add del mod ord">
          <ac:chgData name="蕭兆翔" userId="c09afb0b-60c9-45d8-81f2-4d7aa859f4bf" providerId="ADAL" clId="{4854481A-8E19-4E2D-80D3-255FC4688919}" dt="2024-10-14T11:51:02.117" v="10077" actId="478"/>
          <ac:spMkLst>
            <pc:docMk/>
            <pc:sldMk cId="1051543515" sldId="402"/>
            <ac:spMk id="22" creationId="{A18582E5-D6DE-D405-601B-9509A69546CF}"/>
          </ac:spMkLst>
        </pc:spChg>
        <pc:spChg chg="add mod or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23" creationId="{C1FC15E8-0802-B3DE-4792-2CD2A48E31AC}"/>
          </ac:spMkLst>
        </pc:spChg>
        <pc:spChg chg="add mod or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24" creationId="{C28674B0-2C01-C0A3-103E-6294C915C4B1}"/>
          </ac:spMkLst>
        </pc:spChg>
        <pc:spChg chg="add mo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29" creationId="{9722B458-A243-9576-2872-FD74F635BF06}"/>
          </ac:spMkLst>
        </pc:spChg>
        <pc:spChg chg="add mod">
          <ac:chgData name="蕭兆翔" userId="c09afb0b-60c9-45d8-81f2-4d7aa859f4bf" providerId="ADAL" clId="{4854481A-8E19-4E2D-80D3-255FC4688919}" dt="2024-10-14T13:08:33.711" v="10590" actId="20577"/>
          <ac:spMkLst>
            <pc:docMk/>
            <pc:sldMk cId="1051543515" sldId="402"/>
            <ac:spMk id="31" creationId="{E2876EDF-E3EF-066E-D0D8-CAAD5C2E064A}"/>
          </ac:spMkLst>
        </pc:spChg>
        <pc:spChg chg="add mo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33" creationId="{8D2F21E4-A88F-B9C8-2FA9-F784825662E6}"/>
          </ac:spMkLst>
        </pc:spChg>
        <pc:spChg chg="add mo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34" creationId="{76DC312B-B632-8EC4-5D28-3D091884035C}"/>
          </ac:spMkLst>
        </pc:spChg>
        <pc:spChg chg="add del mod">
          <ac:chgData name="蕭兆翔" userId="c09afb0b-60c9-45d8-81f2-4d7aa859f4bf" providerId="ADAL" clId="{4854481A-8E19-4E2D-80D3-255FC4688919}" dt="2024-10-14T12:23:20.767" v="10302" actId="478"/>
          <ac:spMkLst>
            <pc:docMk/>
            <pc:sldMk cId="1051543515" sldId="402"/>
            <ac:spMk id="36" creationId="{3FEB2D20-C7F6-7BD5-CB13-2EAAA7A7695A}"/>
          </ac:spMkLst>
        </pc:spChg>
        <pc:spChg chg="add del mod">
          <ac:chgData name="蕭兆翔" userId="c09afb0b-60c9-45d8-81f2-4d7aa859f4bf" providerId="ADAL" clId="{4854481A-8E19-4E2D-80D3-255FC4688919}" dt="2024-10-14T12:46:07.551" v="10386" actId="478"/>
          <ac:spMkLst>
            <pc:docMk/>
            <pc:sldMk cId="1051543515" sldId="402"/>
            <ac:spMk id="42" creationId="{F30774F5-6ED2-A8CF-8C6B-4FEBFA19E399}"/>
          </ac:spMkLst>
        </pc:spChg>
        <pc:spChg chg="add del mod">
          <ac:chgData name="蕭兆翔" userId="c09afb0b-60c9-45d8-81f2-4d7aa859f4bf" providerId="ADAL" clId="{4854481A-8E19-4E2D-80D3-255FC4688919}" dt="2024-10-14T12:46:07.551" v="10386" actId="478"/>
          <ac:spMkLst>
            <pc:docMk/>
            <pc:sldMk cId="1051543515" sldId="402"/>
            <ac:spMk id="43" creationId="{129DC89D-8D30-D619-CCB4-7697424FF25A}"/>
          </ac:spMkLst>
        </pc:spChg>
        <pc:spChg chg="add del mod">
          <ac:chgData name="蕭兆翔" userId="c09afb0b-60c9-45d8-81f2-4d7aa859f4bf" providerId="ADAL" clId="{4854481A-8E19-4E2D-80D3-255FC4688919}" dt="2024-10-14T12:46:33.555" v="10391" actId="478"/>
          <ac:spMkLst>
            <pc:docMk/>
            <pc:sldMk cId="1051543515" sldId="402"/>
            <ac:spMk id="44" creationId="{44C7AD54-90F6-2629-C4D9-8E94FA9AC897}"/>
          </ac:spMkLst>
        </pc:spChg>
        <pc:spChg chg="add del mod">
          <ac:chgData name="蕭兆翔" userId="c09afb0b-60c9-45d8-81f2-4d7aa859f4bf" providerId="ADAL" clId="{4854481A-8E19-4E2D-80D3-255FC4688919}" dt="2024-10-14T12:46:07.551" v="10386" actId="478"/>
          <ac:spMkLst>
            <pc:docMk/>
            <pc:sldMk cId="1051543515" sldId="402"/>
            <ac:spMk id="47" creationId="{DF096C18-DE90-8B2A-1063-00161B8F3D00}"/>
          </ac:spMkLst>
        </pc:spChg>
        <pc:spChg chg="add del mod">
          <ac:chgData name="蕭兆翔" userId="c09afb0b-60c9-45d8-81f2-4d7aa859f4bf" providerId="ADAL" clId="{4854481A-8E19-4E2D-80D3-255FC4688919}" dt="2024-10-14T12:46:34.593" v="10392" actId="478"/>
          <ac:spMkLst>
            <pc:docMk/>
            <pc:sldMk cId="1051543515" sldId="402"/>
            <ac:spMk id="49" creationId="{924784A1-8735-DFE1-8F6F-18E70EBD5CF0}"/>
          </ac:spMkLst>
        </pc:spChg>
        <pc:spChg chg="add del mod">
          <ac:chgData name="蕭兆翔" userId="c09afb0b-60c9-45d8-81f2-4d7aa859f4bf" providerId="ADAL" clId="{4854481A-8E19-4E2D-80D3-255FC4688919}" dt="2024-10-14T12:46:07.551" v="10386" actId="478"/>
          <ac:spMkLst>
            <pc:docMk/>
            <pc:sldMk cId="1051543515" sldId="402"/>
            <ac:spMk id="51" creationId="{3A1A002F-5F51-DD0A-92D6-838B8B1FCF2B}"/>
          </ac:spMkLst>
        </pc:spChg>
        <pc:spChg chg="add del mod">
          <ac:chgData name="蕭兆翔" userId="c09afb0b-60c9-45d8-81f2-4d7aa859f4bf" providerId="ADAL" clId="{4854481A-8E19-4E2D-80D3-255FC4688919}" dt="2024-10-14T12:46:07.551" v="10386" actId="478"/>
          <ac:spMkLst>
            <pc:docMk/>
            <pc:sldMk cId="1051543515" sldId="402"/>
            <ac:spMk id="52" creationId="{05CFF03D-7209-9861-C384-989D5DE66027}"/>
          </ac:spMkLst>
        </pc:spChg>
        <pc:spChg chg="add del mod">
          <ac:chgData name="蕭兆翔" userId="c09afb0b-60c9-45d8-81f2-4d7aa859f4bf" providerId="ADAL" clId="{4854481A-8E19-4E2D-80D3-255FC4688919}" dt="2024-10-14T12:46:07.551" v="10386" actId="478"/>
          <ac:spMkLst>
            <pc:docMk/>
            <pc:sldMk cId="1051543515" sldId="402"/>
            <ac:spMk id="54" creationId="{E5184D3C-F372-B6C2-D083-C7A698B4AB4D}"/>
          </ac:spMkLst>
        </pc:spChg>
        <pc:spChg chg="add mo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60" creationId="{D2F31046-D08A-9A18-E3C8-F007D40A76F9}"/>
          </ac:spMkLst>
        </pc:spChg>
        <pc:spChg chg="add mo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61" creationId="{AC6D0A83-07A8-E0E7-9E62-588698472B3C}"/>
          </ac:spMkLst>
        </pc:spChg>
        <pc:spChg chg="add mo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64" creationId="{0A40509E-2658-B812-9AD6-F393985D1139}"/>
          </ac:spMkLst>
        </pc:spChg>
        <pc:spChg chg="add mo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65" creationId="{6E63921A-3953-7064-519E-2CE5F01A3917}"/>
          </ac:spMkLst>
        </pc:spChg>
        <pc:spChg chg="add mo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66" creationId="{8B0B57BF-4E7D-B0F3-C03B-82CB3B0A806E}"/>
          </ac:spMkLst>
        </pc:spChg>
        <pc:spChg chg="add mo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67" creationId="{885A5470-AB0F-28C7-0E7A-9B16E141C779}"/>
          </ac:spMkLst>
        </pc:spChg>
        <pc:spChg chg="add mo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68" creationId="{309BC946-EA96-892E-3277-05B677999A27}"/>
          </ac:spMkLst>
        </pc:spChg>
        <pc:spChg chg="add mo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69" creationId="{BB3BDC26-3BD0-A6D5-FAB8-BEDD4A87ACEF}"/>
          </ac:spMkLst>
        </pc:spChg>
        <pc:spChg chg="add mo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70" creationId="{F5834ECE-8BCE-7837-2B26-F0DA3700BDAE}"/>
          </ac:spMkLst>
        </pc:spChg>
        <pc:spChg chg="add mod">
          <ac:chgData name="蕭兆翔" userId="c09afb0b-60c9-45d8-81f2-4d7aa859f4bf" providerId="ADAL" clId="{4854481A-8E19-4E2D-80D3-255FC4688919}" dt="2024-10-14T13:06:34.383" v="10530" actId="1076"/>
          <ac:spMkLst>
            <pc:docMk/>
            <pc:sldMk cId="1051543515" sldId="402"/>
            <ac:spMk id="71" creationId="{80902296-7C52-3436-BCD1-D6338ADE986B}"/>
          </ac:spMkLst>
        </pc:spChg>
        <pc:spChg chg="add mod">
          <ac:chgData name="蕭兆翔" userId="c09afb0b-60c9-45d8-81f2-4d7aa859f4bf" providerId="ADAL" clId="{4854481A-8E19-4E2D-80D3-255FC4688919}" dt="2024-10-14T13:06:34.383" v="10530" actId="1076"/>
          <ac:spMkLst>
            <pc:docMk/>
            <pc:sldMk cId="1051543515" sldId="402"/>
            <ac:spMk id="72" creationId="{AE6B88B8-3050-47FE-74F6-F447C805D62D}"/>
          </ac:spMkLst>
        </pc:spChg>
        <pc:spChg chg="add mod">
          <ac:chgData name="蕭兆翔" userId="c09afb0b-60c9-45d8-81f2-4d7aa859f4bf" providerId="ADAL" clId="{4854481A-8E19-4E2D-80D3-255FC4688919}" dt="2024-10-14T13:06:34.383" v="10530" actId="1076"/>
          <ac:spMkLst>
            <pc:docMk/>
            <pc:sldMk cId="1051543515" sldId="402"/>
            <ac:spMk id="75" creationId="{5BDA9F62-0957-5EF3-43A7-D01657602205}"/>
          </ac:spMkLst>
        </pc:spChg>
        <pc:spChg chg="add del mod">
          <ac:chgData name="蕭兆翔" userId="c09afb0b-60c9-45d8-81f2-4d7aa859f4bf" providerId="ADAL" clId="{4854481A-8E19-4E2D-80D3-255FC4688919}" dt="2024-10-14T12:49:49.236" v="10455" actId="478"/>
          <ac:spMkLst>
            <pc:docMk/>
            <pc:sldMk cId="1051543515" sldId="402"/>
            <ac:spMk id="78" creationId="{63518027-9750-1D48-9F6C-A9984AFB39EF}"/>
          </ac:spMkLst>
        </pc:spChg>
        <pc:spChg chg="add del mod">
          <ac:chgData name="蕭兆翔" userId="c09afb0b-60c9-45d8-81f2-4d7aa859f4bf" providerId="ADAL" clId="{4854481A-8E19-4E2D-80D3-255FC4688919}" dt="2024-10-14T12:49:48.111" v="10454" actId="478"/>
          <ac:spMkLst>
            <pc:docMk/>
            <pc:sldMk cId="1051543515" sldId="402"/>
            <ac:spMk id="79" creationId="{3B28821F-2816-CC93-9578-56B6ADD4D2A5}"/>
          </ac:spMkLst>
        </pc:spChg>
        <pc:spChg chg="add mod">
          <ac:chgData name="蕭兆翔" userId="c09afb0b-60c9-45d8-81f2-4d7aa859f4bf" providerId="ADAL" clId="{4854481A-8E19-4E2D-80D3-255FC4688919}" dt="2024-10-14T13:08:23.845" v="10587" actId="20577"/>
          <ac:spMkLst>
            <pc:docMk/>
            <pc:sldMk cId="1051543515" sldId="402"/>
            <ac:spMk id="81" creationId="{EBA78B4D-EEA3-1399-AAB6-AF7199C3C790}"/>
          </ac:spMkLst>
        </pc:spChg>
        <pc:spChg chg="add mod">
          <ac:chgData name="蕭兆翔" userId="c09afb0b-60c9-45d8-81f2-4d7aa859f4bf" providerId="ADAL" clId="{4854481A-8E19-4E2D-80D3-255FC4688919}" dt="2024-10-14T13:08:39.553" v="10591" actId="1076"/>
          <ac:spMkLst>
            <pc:docMk/>
            <pc:sldMk cId="1051543515" sldId="402"/>
            <ac:spMk id="82" creationId="{D1E29882-D18D-A9BA-1F99-7FB0684BAA36}"/>
          </ac:spMkLst>
        </pc:spChg>
        <pc:spChg chg="add mod">
          <ac:chgData name="蕭兆翔" userId="c09afb0b-60c9-45d8-81f2-4d7aa859f4bf" providerId="ADAL" clId="{4854481A-8E19-4E2D-80D3-255FC4688919}" dt="2024-10-14T13:06:34.383" v="10530" actId="1076"/>
          <ac:spMkLst>
            <pc:docMk/>
            <pc:sldMk cId="1051543515" sldId="402"/>
            <ac:spMk id="84" creationId="{5A2757EB-9D30-C9F6-8B05-6F2CFD05D276}"/>
          </ac:spMkLst>
        </pc:spChg>
        <pc:spChg chg="add mod">
          <ac:chgData name="蕭兆翔" userId="c09afb0b-60c9-45d8-81f2-4d7aa859f4bf" providerId="ADAL" clId="{4854481A-8E19-4E2D-80D3-255FC4688919}" dt="2024-10-14T13:06:34.383" v="10530" actId="1076"/>
          <ac:spMkLst>
            <pc:docMk/>
            <pc:sldMk cId="1051543515" sldId="402"/>
            <ac:spMk id="85" creationId="{FD23A642-5690-2D0A-EC93-6E2939D7E3B9}"/>
          </ac:spMkLst>
        </pc:spChg>
        <pc:spChg chg="add mod">
          <ac:chgData name="蕭兆翔" userId="c09afb0b-60c9-45d8-81f2-4d7aa859f4bf" providerId="ADAL" clId="{4854481A-8E19-4E2D-80D3-255FC4688919}" dt="2024-10-14T13:06:34.383" v="10530" actId="1076"/>
          <ac:spMkLst>
            <pc:docMk/>
            <pc:sldMk cId="1051543515" sldId="402"/>
            <ac:spMk id="86" creationId="{9D32D392-AAC9-C21F-B5C1-F9FF15D40FC3}"/>
          </ac:spMkLst>
        </pc:spChg>
        <pc:spChg chg="add mod">
          <ac:chgData name="蕭兆翔" userId="c09afb0b-60c9-45d8-81f2-4d7aa859f4bf" providerId="ADAL" clId="{4854481A-8E19-4E2D-80D3-255FC4688919}" dt="2024-10-14T13:06:34.383" v="10530" actId="1076"/>
          <ac:spMkLst>
            <pc:docMk/>
            <pc:sldMk cId="1051543515" sldId="402"/>
            <ac:spMk id="87" creationId="{B6840F8D-8D77-A186-BB91-9C9E414003B4}"/>
          </ac:spMkLst>
        </pc:spChg>
        <pc:spChg chg="add mod">
          <ac:chgData name="蕭兆翔" userId="c09afb0b-60c9-45d8-81f2-4d7aa859f4bf" providerId="ADAL" clId="{4854481A-8E19-4E2D-80D3-255FC4688919}" dt="2024-10-14T13:06:34.383" v="10530" actId="1076"/>
          <ac:spMkLst>
            <pc:docMk/>
            <pc:sldMk cId="1051543515" sldId="402"/>
            <ac:spMk id="88" creationId="{2510E7B8-E49F-299B-C153-C9521CE5BDAA}"/>
          </ac:spMkLst>
        </pc:spChg>
        <pc:spChg chg="add mod">
          <ac:chgData name="蕭兆翔" userId="c09afb0b-60c9-45d8-81f2-4d7aa859f4bf" providerId="ADAL" clId="{4854481A-8E19-4E2D-80D3-255FC4688919}" dt="2024-10-14T13:06:34.383" v="10530" actId="1076"/>
          <ac:spMkLst>
            <pc:docMk/>
            <pc:sldMk cId="1051543515" sldId="402"/>
            <ac:spMk id="89" creationId="{3AA7FEAA-B0EC-2175-4C77-489A876C562C}"/>
          </ac:spMkLst>
        </pc:spChg>
        <pc:spChg chg="add del mod">
          <ac:chgData name="蕭兆翔" userId="c09afb0b-60c9-45d8-81f2-4d7aa859f4bf" providerId="ADAL" clId="{4854481A-8E19-4E2D-80D3-255FC4688919}" dt="2024-10-15T04:43:14.765" v="14430" actId="478"/>
          <ac:spMkLst>
            <pc:docMk/>
            <pc:sldMk cId="1051543515" sldId="402"/>
            <ac:spMk id="90" creationId="{7EC9CB9F-3051-32F7-CA08-2155555F4C75}"/>
          </ac:spMkLst>
        </pc:spChg>
        <pc:spChg chg="add del mod">
          <ac:chgData name="蕭兆翔" userId="c09afb0b-60c9-45d8-81f2-4d7aa859f4bf" providerId="ADAL" clId="{4854481A-8E19-4E2D-80D3-255FC4688919}" dt="2024-10-15T04:43:17.572" v="14431" actId="478"/>
          <ac:spMkLst>
            <pc:docMk/>
            <pc:sldMk cId="1051543515" sldId="402"/>
            <ac:spMk id="91" creationId="{CF37A271-DA65-3CDC-4BB5-BA7A1FEC7823}"/>
          </ac:spMkLst>
        </pc:spChg>
        <pc:spChg chg="add mod">
          <ac:chgData name="蕭兆翔" userId="c09afb0b-60c9-45d8-81f2-4d7aa859f4bf" providerId="ADAL" clId="{4854481A-8E19-4E2D-80D3-255FC4688919}" dt="2024-10-14T13:06:34.383" v="10530" actId="1076"/>
          <ac:spMkLst>
            <pc:docMk/>
            <pc:sldMk cId="1051543515" sldId="402"/>
            <ac:spMk id="92" creationId="{0AEFCAA2-462F-7563-0A21-EB97EEBEE785}"/>
          </ac:spMkLst>
        </pc:spChg>
        <pc:spChg chg="add del mod">
          <ac:chgData name="蕭兆翔" userId="c09afb0b-60c9-45d8-81f2-4d7aa859f4bf" providerId="ADAL" clId="{4854481A-8E19-4E2D-80D3-255FC4688919}" dt="2024-10-14T12:49:21.161" v="10450" actId="478"/>
          <ac:spMkLst>
            <pc:docMk/>
            <pc:sldMk cId="1051543515" sldId="402"/>
            <ac:spMk id="96" creationId="{7F61E60F-E454-223A-8C08-4D451B70323C}"/>
          </ac:spMkLst>
        </pc:spChg>
        <pc:spChg chg="add mod">
          <ac:chgData name="蕭兆翔" userId="c09afb0b-60c9-45d8-81f2-4d7aa859f4bf" providerId="ADAL" clId="{4854481A-8E19-4E2D-80D3-255FC4688919}" dt="2024-10-14T13:06:36.934" v="10531" actId="1076"/>
          <ac:spMkLst>
            <pc:docMk/>
            <pc:sldMk cId="1051543515" sldId="402"/>
            <ac:spMk id="98" creationId="{C05B5586-EB68-16A6-A5A8-1EEE9D3FE41B}"/>
          </ac:spMkLst>
        </pc:spChg>
        <pc:spChg chg="add mod">
          <ac:chgData name="蕭兆翔" userId="c09afb0b-60c9-45d8-81f2-4d7aa859f4bf" providerId="ADAL" clId="{4854481A-8E19-4E2D-80D3-255FC4688919}" dt="2024-10-14T13:06:34.383" v="10530" actId="1076"/>
          <ac:spMkLst>
            <pc:docMk/>
            <pc:sldMk cId="1051543515" sldId="402"/>
            <ac:spMk id="99" creationId="{765DE1FE-D88A-29DD-2235-0F07F52BC598}"/>
          </ac:spMkLst>
        </pc:spChg>
        <pc:graphicFrameChg chg="add mod">
          <ac:chgData name="蕭兆翔" userId="c09afb0b-60c9-45d8-81f2-4d7aa859f4bf" providerId="ADAL" clId="{4854481A-8E19-4E2D-80D3-255FC4688919}" dt="2024-10-15T04:43:08.539" v="14429" actId="1076"/>
          <ac:graphicFrameMkLst>
            <pc:docMk/>
            <pc:sldMk cId="1051543515" sldId="402"/>
            <ac:graphicFrameMk id="3" creationId="{87F05DEE-4875-31E6-B4F0-106B842256A5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13:06:21.613" v="10528" actId="1076"/>
          <ac:graphicFrameMkLst>
            <pc:docMk/>
            <pc:sldMk cId="1051543515" sldId="402"/>
            <ac:graphicFrameMk id="12" creationId="{7352C386-DF63-8561-1BC7-59E51D91E2E6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13:06:21.613" v="10528" actId="1076"/>
          <ac:graphicFrameMkLst>
            <pc:docMk/>
            <pc:sldMk cId="1051543515" sldId="402"/>
            <ac:graphicFrameMk id="14" creationId="{4C3DF145-644A-88C8-7E71-C0C2EB66A11F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13:06:21.613" v="10528" actId="1076"/>
          <ac:graphicFrameMkLst>
            <pc:docMk/>
            <pc:sldMk cId="1051543515" sldId="402"/>
            <ac:graphicFrameMk id="15" creationId="{B73D8098-1D26-B96E-D87E-B05DB8BFC375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13:06:21.613" v="10528" actId="1076"/>
          <ac:graphicFrameMkLst>
            <pc:docMk/>
            <pc:sldMk cId="1051543515" sldId="402"/>
            <ac:graphicFrameMk id="20" creationId="{E4342836-5E7A-3618-8797-24A9FE7EA3AC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13:06:21.613" v="10528" actId="1076"/>
          <ac:graphicFrameMkLst>
            <pc:docMk/>
            <pc:sldMk cId="1051543515" sldId="402"/>
            <ac:graphicFrameMk id="21" creationId="{94D43E71-60A9-38DA-D9DF-3D61F7E788FA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13:06:21.613" v="10528" actId="1076"/>
          <ac:graphicFrameMkLst>
            <pc:docMk/>
            <pc:sldMk cId="1051543515" sldId="402"/>
            <ac:graphicFrameMk id="30" creationId="{0D138BFB-2112-057A-8C7A-CBC1BED6D8B9}"/>
          </ac:graphicFrameMkLst>
        </pc:graphicFrameChg>
        <pc:graphicFrameChg chg="add mod">
          <ac:chgData name="蕭兆翔" userId="c09afb0b-60c9-45d8-81f2-4d7aa859f4bf" providerId="ADAL" clId="{4854481A-8E19-4E2D-80D3-255FC4688919}" dt="2024-10-14T13:06:21.613" v="10528" actId="1076"/>
          <ac:graphicFrameMkLst>
            <pc:docMk/>
            <pc:sldMk cId="1051543515" sldId="402"/>
            <ac:graphicFrameMk id="32" creationId="{E7C5B020-5E38-6B87-4FFE-1A79EAE24619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13:06:21.613" v="10528" actId="1076"/>
          <ac:graphicFrameMkLst>
            <pc:docMk/>
            <pc:sldMk cId="1051543515" sldId="402"/>
            <ac:graphicFrameMk id="35" creationId="{E0A5AF54-7BC6-DC3C-5131-1C4563889A57}"/>
          </ac:graphicFrameMkLst>
        </pc:graphicFrameChg>
        <pc:graphicFrameChg chg="add del mod modGraphic">
          <ac:chgData name="蕭兆翔" userId="c09afb0b-60c9-45d8-81f2-4d7aa859f4bf" providerId="ADAL" clId="{4854481A-8E19-4E2D-80D3-255FC4688919}" dt="2024-10-14T12:23:36.445" v="10308" actId="478"/>
          <ac:graphicFrameMkLst>
            <pc:docMk/>
            <pc:sldMk cId="1051543515" sldId="402"/>
            <ac:graphicFrameMk id="37" creationId="{E61F565F-056C-075F-A5F6-E3D2A7B5588E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11:59:18.414" v="10221" actId="478"/>
          <ac:graphicFrameMkLst>
            <pc:docMk/>
            <pc:sldMk cId="1051543515" sldId="402"/>
            <ac:graphicFrameMk id="45" creationId="{C919216B-02D0-D4EF-B27D-50DB6173B058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11:59:30.366" v="10226" actId="478"/>
          <ac:graphicFrameMkLst>
            <pc:docMk/>
            <pc:sldMk cId="1051543515" sldId="402"/>
            <ac:graphicFrameMk id="46" creationId="{EF70D91E-E5AC-F479-2282-94E0C73B22FE}"/>
          </ac:graphicFrameMkLst>
        </pc:graphicFrameChg>
        <pc:graphicFrameChg chg="add del mod modGraphic">
          <ac:chgData name="蕭兆翔" userId="c09afb0b-60c9-45d8-81f2-4d7aa859f4bf" providerId="ADAL" clId="{4854481A-8E19-4E2D-80D3-255FC4688919}" dt="2024-10-14T12:46:07.551" v="10386" actId="478"/>
          <ac:graphicFrameMkLst>
            <pc:docMk/>
            <pc:sldMk cId="1051543515" sldId="402"/>
            <ac:graphicFrameMk id="48" creationId="{8CFF9352-835A-9B73-51E0-F72565439DC3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12:00:34.334" v="10259" actId="478"/>
          <ac:graphicFrameMkLst>
            <pc:docMk/>
            <pc:sldMk cId="1051543515" sldId="402"/>
            <ac:graphicFrameMk id="50" creationId="{C34523B1-E328-53AA-8552-701B2272B783}"/>
          </ac:graphicFrameMkLst>
        </pc:graphicFrameChg>
        <pc:graphicFrameChg chg="add del mod modGraphic">
          <ac:chgData name="蕭兆翔" userId="c09afb0b-60c9-45d8-81f2-4d7aa859f4bf" providerId="ADAL" clId="{4854481A-8E19-4E2D-80D3-255FC4688919}" dt="2024-10-14T12:46:07.551" v="10386" actId="478"/>
          <ac:graphicFrameMkLst>
            <pc:docMk/>
            <pc:sldMk cId="1051543515" sldId="402"/>
            <ac:graphicFrameMk id="53" creationId="{BA0E1425-5112-BCCD-8BBB-8BFAA71F17F2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13:06:21.613" v="10528" actId="1076"/>
          <ac:graphicFrameMkLst>
            <pc:docMk/>
            <pc:sldMk cId="1051543515" sldId="402"/>
            <ac:graphicFrameMk id="55" creationId="{D8060D45-7471-BB9D-F622-D594A3310575}"/>
          </ac:graphicFrameMkLst>
        </pc:graphicFrameChg>
        <pc:graphicFrameChg chg="add del mod modGraphic">
          <ac:chgData name="蕭兆翔" userId="c09afb0b-60c9-45d8-81f2-4d7aa859f4bf" providerId="ADAL" clId="{4854481A-8E19-4E2D-80D3-255FC4688919}" dt="2024-10-14T12:46:07.551" v="10386" actId="478"/>
          <ac:graphicFrameMkLst>
            <pc:docMk/>
            <pc:sldMk cId="1051543515" sldId="402"/>
            <ac:graphicFrameMk id="56" creationId="{401365C5-7208-7CEB-A85F-36A4369236A1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12:46:07.551" v="10386" actId="478"/>
          <ac:graphicFrameMkLst>
            <pc:docMk/>
            <pc:sldMk cId="1051543515" sldId="402"/>
            <ac:graphicFrameMk id="57" creationId="{E2D3B3B2-31D6-63D7-A880-A0662EEC8AB0}"/>
          </ac:graphicFrameMkLst>
        </pc:graphicFrameChg>
        <pc:graphicFrameChg chg="add del mod modGraphic">
          <ac:chgData name="蕭兆翔" userId="c09afb0b-60c9-45d8-81f2-4d7aa859f4bf" providerId="ADAL" clId="{4854481A-8E19-4E2D-80D3-255FC4688919}" dt="2024-10-14T12:46:07.551" v="10386" actId="478"/>
          <ac:graphicFrameMkLst>
            <pc:docMk/>
            <pc:sldMk cId="1051543515" sldId="402"/>
            <ac:graphicFrameMk id="58" creationId="{2E6B900B-113D-8EA3-D97B-055E1C1355CF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12:46:07.551" v="10386" actId="478"/>
          <ac:graphicFrameMkLst>
            <pc:docMk/>
            <pc:sldMk cId="1051543515" sldId="402"/>
            <ac:graphicFrameMk id="59" creationId="{107BF599-54A3-AB6D-4719-0E1A2BC6E870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12:47:37.874" v="10402" actId="478"/>
          <ac:graphicFrameMkLst>
            <pc:docMk/>
            <pc:sldMk cId="1051543515" sldId="402"/>
            <ac:graphicFrameMk id="73" creationId="{FD0B46D6-A60F-B661-31C1-D2C0352D15F6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5T04:43:41.721" v="14433" actId="20577"/>
          <ac:graphicFrameMkLst>
            <pc:docMk/>
            <pc:sldMk cId="1051543515" sldId="402"/>
            <ac:graphicFrameMk id="74" creationId="{05A039D2-1F95-5DE6-E389-73874B1262D7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13:06:34.383" v="10530" actId="1076"/>
          <ac:graphicFrameMkLst>
            <pc:docMk/>
            <pc:sldMk cId="1051543515" sldId="402"/>
            <ac:graphicFrameMk id="76" creationId="{9F6A8017-040E-1B0A-329F-BAAA53F92026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12:49:38.086" v="10451" actId="478"/>
          <ac:graphicFrameMkLst>
            <pc:docMk/>
            <pc:sldMk cId="1051543515" sldId="402"/>
            <ac:graphicFrameMk id="77" creationId="{46036A62-78AC-C220-94A6-22A7123A482F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12:47:15.642" v="10399" actId="478"/>
          <ac:graphicFrameMkLst>
            <pc:docMk/>
            <pc:sldMk cId="1051543515" sldId="402"/>
            <ac:graphicFrameMk id="80" creationId="{59678A27-4083-A3AE-A865-777425387B30}"/>
          </ac:graphicFrameMkLst>
        </pc:graphicFrameChg>
        <pc:graphicFrameChg chg="add mod">
          <ac:chgData name="蕭兆翔" userId="c09afb0b-60c9-45d8-81f2-4d7aa859f4bf" providerId="ADAL" clId="{4854481A-8E19-4E2D-80D3-255FC4688919}" dt="2024-10-14T13:06:34.383" v="10530" actId="1076"/>
          <ac:graphicFrameMkLst>
            <pc:docMk/>
            <pc:sldMk cId="1051543515" sldId="402"/>
            <ac:graphicFrameMk id="83" creationId="{C1D9470B-B9CD-ABC9-74C6-F73A3B2FB391}"/>
          </ac:graphicFrameMkLst>
        </pc:graphicFrameChg>
        <pc:graphicFrameChg chg="add del mod">
          <ac:chgData name="蕭兆翔" userId="c09afb0b-60c9-45d8-81f2-4d7aa859f4bf" providerId="ADAL" clId="{4854481A-8E19-4E2D-80D3-255FC4688919}" dt="2024-10-15T04:42:58.640" v="14427" actId="478"/>
          <ac:graphicFrameMkLst>
            <pc:docMk/>
            <pc:sldMk cId="1051543515" sldId="402"/>
            <ac:graphicFrameMk id="93" creationId="{01B2DF06-7B19-AB15-B40F-183CD0ACA841}"/>
          </ac:graphicFrameMkLst>
        </pc:graphicFrameChg>
        <pc:graphicFrameChg chg="add mod">
          <ac:chgData name="蕭兆翔" userId="c09afb0b-60c9-45d8-81f2-4d7aa859f4bf" providerId="ADAL" clId="{4854481A-8E19-4E2D-80D3-255FC4688919}" dt="2024-10-14T13:06:34.383" v="10530" actId="1076"/>
          <ac:graphicFrameMkLst>
            <pc:docMk/>
            <pc:sldMk cId="1051543515" sldId="402"/>
            <ac:graphicFrameMk id="94" creationId="{94D1D0F8-7B71-9B25-48A5-D16A3D0CB72B}"/>
          </ac:graphicFrameMkLst>
        </pc:graphicFrameChg>
        <pc:graphicFrameChg chg="add mod">
          <ac:chgData name="蕭兆翔" userId="c09afb0b-60c9-45d8-81f2-4d7aa859f4bf" providerId="ADAL" clId="{4854481A-8E19-4E2D-80D3-255FC4688919}" dt="2024-10-14T13:06:34.383" v="10530" actId="1076"/>
          <ac:graphicFrameMkLst>
            <pc:docMk/>
            <pc:sldMk cId="1051543515" sldId="402"/>
            <ac:graphicFrameMk id="97" creationId="{A4FBC0D5-FDA8-6C2B-1BB1-03DF0948D981}"/>
          </ac:graphicFrameMkLst>
        </pc:graphicFrameChg>
        <pc:picChg chg="del">
          <ac:chgData name="蕭兆翔" userId="c09afb0b-60c9-45d8-81f2-4d7aa859f4bf" providerId="ADAL" clId="{4854481A-8E19-4E2D-80D3-255FC4688919}" dt="2024-10-14T08:59:17.251" v="9897" actId="478"/>
          <ac:picMkLst>
            <pc:docMk/>
            <pc:sldMk cId="1051543515" sldId="402"/>
            <ac:picMk id="4" creationId="{8AC011B5-45FC-B11E-38E1-FD70ECA6507E}"/>
          </ac:picMkLst>
        </pc:picChg>
        <pc:picChg chg="del">
          <ac:chgData name="蕭兆翔" userId="c09afb0b-60c9-45d8-81f2-4d7aa859f4bf" providerId="ADAL" clId="{4854481A-8E19-4E2D-80D3-255FC4688919}" dt="2024-10-14T08:59:17.251" v="9897" actId="478"/>
          <ac:picMkLst>
            <pc:docMk/>
            <pc:sldMk cId="1051543515" sldId="402"/>
            <ac:picMk id="5" creationId="{D74B13DC-7684-6A08-4781-FDCD5A9842D7}"/>
          </ac:picMkLst>
        </pc:picChg>
        <pc:picChg chg="add mod">
          <ac:chgData name="蕭兆翔" userId="c09afb0b-60c9-45d8-81f2-4d7aa859f4bf" providerId="ADAL" clId="{4854481A-8E19-4E2D-80D3-255FC4688919}" dt="2024-10-14T13:44:07.121" v="10996" actId="1076"/>
          <ac:picMkLst>
            <pc:docMk/>
            <pc:sldMk cId="1051543515" sldId="402"/>
            <ac:picMk id="6" creationId="{2797A1E3-FBA3-28E2-87C7-9FE1A57439C5}"/>
          </ac:picMkLst>
        </pc:picChg>
        <pc:picChg chg="add del mod">
          <ac:chgData name="蕭兆翔" userId="c09afb0b-60c9-45d8-81f2-4d7aa859f4bf" providerId="ADAL" clId="{4854481A-8E19-4E2D-80D3-255FC4688919}" dt="2024-10-14T11:53:52.849" v="10118" actId="478"/>
          <ac:picMkLst>
            <pc:docMk/>
            <pc:sldMk cId="1051543515" sldId="402"/>
            <ac:picMk id="11" creationId="{BD44553A-05D0-5B24-2E55-C9BFC9D8A8DD}"/>
          </ac:picMkLst>
        </pc:picChg>
        <pc:cxnChg chg="del">
          <ac:chgData name="蕭兆翔" userId="c09afb0b-60c9-45d8-81f2-4d7aa859f4bf" providerId="ADAL" clId="{4854481A-8E19-4E2D-80D3-255FC4688919}" dt="2024-10-14T08:59:17.251" v="9897" actId="478"/>
          <ac:cxnSpMkLst>
            <pc:docMk/>
            <pc:sldMk cId="1051543515" sldId="402"/>
            <ac:cxnSpMk id="10" creationId="{00D85F30-8A39-C6E7-51FE-A3F685FCA4E8}"/>
          </ac:cxnSpMkLst>
        </pc:cxnChg>
        <pc:cxnChg chg="del">
          <ac:chgData name="蕭兆翔" userId="c09afb0b-60c9-45d8-81f2-4d7aa859f4bf" providerId="ADAL" clId="{4854481A-8E19-4E2D-80D3-255FC4688919}" dt="2024-10-14T08:59:17.251" v="9897" actId="478"/>
          <ac:cxnSpMkLst>
            <pc:docMk/>
            <pc:sldMk cId="1051543515" sldId="402"/>
            <ac:cxnSpMk id="13" creationId="{C95590FD-5FAA-7D6D-C92A-15B771A9DD76}"/>
          </ac:cxnSpMkLst>
        </pc:cxnChg>
        <pc:cxnChg chg="add del">
          <ac:chgData name="蕭兆翔" userId="c09afb0b-60c9-45d8-81f2-4d7aa859f4bf" providerId="ADAL" clId="{4854481A-8E19-4E2D-80D3-255FC4688919}" dt="2024-10-14T11:52:27.869" v="10093" actId="478"/>
          <ac:cxnSpMkLst>
            <pc:docMk/>
            <pc:sldMk cId="1051543515" sldId="402"/>
            <ac:cxnSpMk id="26" creationId="{65BB893F-E968-1CDE-CA11-A4DBA510E250}"/>
          </ac:cxnSpMkLst>
        </pc:cxnChg>
        <pc:cxnChg chg="add del">
          <ac:chgData name="蕭兆翔" userId="c09afb0b-60c9-45d8-81f2-4d7aa859f4bf" providerId="ADAL" clId="{4854481A-8E19-4E2D-80D3-255FC4688919}" dt="2024-10-14T11:52:26.775" v="10092" actId="478"/>
          <ac:cxnSpMkLst>
            <pc:docMk/>
            <pc:sldMk cId="1051543515" sldId="402"/>
            <ac:cxnSpMk id="28" creationId="{4358B23F-D4C5-0A79-A317-354968399E6E}"/>
          </ac:cxnSpMkLst>
        </pc:cxnChg>
        <pc:cxnChg chg="add mod">
          <ac:chgData name="蕭兆翔" userId="c09afb0b-60c9-45d8-81f2-4d7aa859f4bf" providerId="ADAL" clId="{4854481A-8E19-4E2D-80D3-255FC4688919}" dt="2024-10-14T13:06:28.726" v="10529" actId="208"/>
          <ac:cxnSpMkLst>
            <pc:docMk/>
            <pc:sldMk cId="1051543515" sldId="402"/>
            <ac:cxnSpMk id="39" creationId="{6CC03D90-5E6E-62E9-1936-115CB2D1EA1D}"/>
          </ac:cxnSpMkLst>
        </pc:cxnChg>
        <pc:cxnChg chg="add mod">
          <ac:chgData name="蕭兆翔" userId="c09afb0b-60c9-45d8-81f2-4d7aa859f4bf" providerId="ADAL" clId="{4854481A-8E19-4E2D-80D3-255FC4688919}" dt="2024-10-14T13:06:28.726" v="10529" actId="208"/>
          <ac:cxnSpMkLst>
            <pc:docMk/>
            <pc:sldMk cId="1051543515" sldId="402"/>
            <ac:cxnSpMk id="41" creationId="{C972B39A-2761-EF12-FE97-04F0BD11B702}"/>
          </ac:cxnSpMkLst>
        </pc:cxnChg>
      </pc:sldChg>
      <pc:sldChg chg="addSp delSp modSp add mod">
        <pc:chgData name="蕭兆翔" userId="c09afb0b-60c9-45d8-81f2-4d7aa859f4bf" providerId="ADAL" clId="{4854481A-8E19-4E2D-80D3-255FC4688919}" dt="2024-10-21T14:17:11.950" v="15861" actId="20577"/>
        <pc:sldMkLst>
          <pc:docMk/>
          <pc:sldMk cId="215223070" sldId="403"/>
        </pc:sldMkLst>
        <pc:spChg chg="mod">
          <ac:chgData name="蕭兆翔" userId="c09afb0b-60c9-45d8-81f2-4d7aa859f4bf" providerId="ADAL" clId="{4854481A-8E19-4E2D-80D3-255FC4688919}" dt="2024-10-14T13:24:20.546" v="10806" actId="20577"/>
          <ac:spMkLst>
            <pc:docMk/>
            <pc:sldMk cId="215223070" sldId="403"/>
            <ac:spMk id="2" creationId="{DA472428-308F-84FA-07D6-71D4722FC112}"/>
          </ac:spMkLst>
        </pc:spChg>
        <pc:spChg chg="add del mod">
          <ac:chgData name="蕭兆翔" userId="c09afb0b-60c9-45d8-81f2-4d7aa859f4bf" providerId="ADAL" clId="{4854481A-8E19-4E2D-80D3-255FC4688919}" dt="2024-10-14T13:24:35.526" v="10809" actId="478"/>
          <ac:spMkLst>
            <pc:docMk/>
            <pc:sldMk cId="215223070" sldId="403"/>
            <ac:spMk id="5" creationId="{9A5F57E0-CAF9-996E-5053-3B4DF968E744}"/>
          </ac:spMkLst>
        </pc:spChg>
        <pc:spChg chg="add del mod">
          <ac:chgData name="蕭兆翔" userId="c09afb0b-60c9-45d8-81f2-4d7aa859f4bf" providerId="ADAL" clId="{4854481A-8E19-4E2D-80D3-255FC4688919}" dt="2024-10-14T13:24:34.205" v="10808" actId="478"/>
          <ac:spMkLst>
            <pc:docMk/>
            <pc:sldMk cId="215223070" sldId="403"/>
            <ac:spMk id="7" creationId="{40D22209-A02C-4AB3-0A4A-68CEDC941B6F}"/>
          </ac:spMkLst>
        </pc:spChg>
        <pc:spChg chg="add mod">
          <ac:chgData name="蕭兆翔" userId="c09afb0b-60c9-45d8-81f2-4d7aa859f4bf" providerId="ADAL" clId="{4854481A-8E19-4E2D-80D3-255FC4688919}" dt="2024-10-14T13:24:25.509" v="10807"/>
          <ac:spMkLst>
            <pc:docMk/>
            <pc:sldMk cId="215223070" sldId="403"/>
            <ac:spMk id="11" creationId="{02714059-3517-3571-7F78-A31163A31DF6}"/>
          </ac:spMkLst>
        </pc:spChg>
        <pc:spChg chg="add mod">
          <ac:chgData name="蕭兆翔" userId="c09afb0b-60c9-45d8-81f2-4d7aa859f4bf" providerId="ADAL" clId="{4854481A-8E19-4E2D-80D3-255FC4688919}" dt="2024-10-14T13:24:25.509" v="10807"/>
          <ac:spMkLst>
            <pc:docMk/>
            <pc:sldMk cId="215223070" sldId="403"/>
            <ac:spMk id="12" creationId="{4E6D9F35-9A86-5BC7-BE99-8AD06E5B5418}"/>
          </ac:spMkLst>
        </pc:spChg>
        <pc:spChg chg="add mod">
          <ac:chgData name="蕭兆翔" userId="c09afb0b-60c9-45d8-81f2-4d7aa859f4bf" providerId="ADAL" clId="{4854481A-8E19-4E2D-80D3-255FC4688919}" dt="2024-10-14T13:24:25.509" v="10807"/>
          <ac:spMkLst>
            <pc:docMk/>
            <pc:sldMk cId="215223070" sldId="403"/>
            <ac:spMk id="13" creationId="{52F7E6C9-11F3-5C75-5AAF-D77719AC6CF5}"/>
          </ac:spMkLst>
        </pc:spChg>
        <pc:spChg chg="add mod">
          <ac:chgData name="蕭兆翔" userId="c09afb0b-60c9-45d8-81f2-4d7aa859f4bf" providerId="ADAL" clId="{4854481A-8E19-4E2D-80D3-255FC4688919}" dt="2024-10-14T13:42:18.631" v="10978" actId="1076"/>
          <ac:spMkLst>
            <pc:docMk/>
            <pc:sldMk cId="215223070" sldId="403"/>
            <ac:spMk id="14" creationId="{C92DF276-4D54-F1A2-0D6F-F56E397C509D}"/>
          </ac:spMkLst>
        </pc:spChg>
        <pc:spChg chg="add mod">
          <ac:chgData name="蕭兆翔" userId="c09afb0b-60c9-45d8-81f2-4d7aa859f4bf" providerId="ADAL" clId="{4854481A-8E19-4E2D-80D3-255FC4688919}" dt="2024-10-14T13:42:18.631" v="10978" actId="1076"/>
          <ac:spMkLst>
            <pc:docMk/>
            <pc:sldMk cId="215223070" sldId="403"/>
            <ac:spMk id="17" creationId="{2E323F7D-3F50-10C8-7FF1-725BC7D75A9A}"/>
          </ac:spMkLst>
        </pc:spChg>
        <pc:spChg chg="add mod">
          <ac:chgData name="蕭兆翔" userId="c09afb0b-60c9-45d8-81f2-4d7aa859f4bf" providerId="ADAL" clId="{4854481A-8E19-4E2D-80D3-255FC4688919}" dt="2024-10-14T13:42:25.932" v="10979" actId="1076"/>
          <ac:spMkLst>
            <pc:docMk/>
            <pc:sldMk cId="215223070" sldId="403"/>
            <ac:spMk id="19" creationId="{B6328381-5C10-761B-6D70-48656601D750}"/>
          </ac:spMkLst>
        </pc:spChg>
        <pc:spChg chg="add mod">
          <ac:chgData name="蕭兆翔" userId="c09afb0b-60c9-45d8-81f2-4d7aa859f4bf" providerId="ADAL" clId="{4854481A-8E19-4E2D-80D3-255FC4688919}" dt="2024-10-14T13:42:25.932" v="10979" actId="1076"/>
          <ac:spMkLst>
            <pc:docMk/>
            <pc:sldMk cId="215223070" sldId="403"/>
            <ac:spMk id="21" creationId="{DB5D72DC-430E-7AE6-227D-52A662218AD8}"/>
          </ac:spMkLst>
        </pc:spChg>
        <pc:spChg chg="add mod">
          <ac:chgData name="蕭兆翔" userId="c09afb0b-60c9-45d8-81f2-4d7aa859f4bf" providerId="ADAL" clId="{4854481A-8E19-4E2D-80D3-255FC4688919}" dt="2024-10-14T13:42:25.932" v="10979" actId="1076"/>
          <ac:spMkLst>
            <pc:docMk/>
            <pc:sldMk cId="215223070" sldId="403"/>
            <ac:spMk id="22" creationId="{AFB936A9-F202-F2C1-B491-109450FA1B91}"/>
          </ac:spMkLst>
        </pc:spChg>
        <pc:spChg chg="add del mod">
          <ac:chgData name="蕭兆翔" userId="c09afb0b-60c9-45d8-81f2-4d7aa859f4bf" providerId="ADAL" clId="{4854481A-8E19-4E2D-80D3-255FC4688919}" dt="2024-10-14T13:24:35.526" v="10809" actId="478"/>
          <ac:spMkLst>
            <pc:docMk/>
            <pc:sldMk cId="215223070" sldId="403"/>
            <ac:spMk id="27" creationId="{D4EF919C-8FDA-4D6F-733E-5C772B65FC0F}"/>
          </ac:spMkLst>
        </pc:spChg>
        <pc:spChg chg="add del mod">
          <ac:chgData name="蕭兆翔" userId="c09afb0b-60c9-45d8-81f2-4d7aa859f4bf" providerId="ADAL" clId="{4854481A-8E19-4E2D-80D3-255FC4688919}" dt="2024-10-14T13:24:34.205" v="10808" actId="478"/>
          <ac:spMkLst>
            <pc:docMk/>
            <pc:sldMk cId="215223070" sldId="403"/>
            <ac:spMk id="28" creationId="{0C55CA30-D3C0-5DE2-5AC2-BA5DB7BC06EA}"/>
          </ac:spMkLst>
        </pc:spChg>
        <pc:spChg chg="add mod">
          <ac:chgData name="蕭兆翔" userId="c09afb0b-60c9-45d8-81f2-4d7aa859f4bf" providerId="ADAL" clId="{4854481A-8E19-4E2D-80D3-255FC4688919}" dt="2024-10-14T13:42:25.932" v="10979" actId="1076"/>
          <ac:spMkLst>
            <pc:docMk/>
            <pc:sldMk cId="215223070" sldId="403"/>
            <ac:spMk id="29" creationId="{3DE70151-F8F0-2643-8318-8E5B77093996}"/>
          </ac:spMkLst>
        </pc:spChg>
        <pc:spChg chg="add mod">
          <ac:chgData name="蕭兆翔" userId="c09afb0b-60c9-45d8-81f2-4d7aa859f4bf" providerId="ADAL" clId="{4854481A-8E19-4E2D-80D3-255FC4688919}" dt="2024-10-14T13:42:25.932" v="10979" actId="1076"/>
          <ac:spMkLst>
            <pc:docMk/>
            <pc:sldMk cId="215223070" sldId="403"/>
            <ac:spMk id="30" creationId="{31CD6F94-5E69-854D-39FD-61E72A22BAF5}"/>
          </ac:spMkLst>
        </pc:spChg>
        <pc:spChg chg="add mod">
          <ac:chgData name="蕭兆翔" userId="c09afb0b-60c9-45d8-81f2-4d7aa859f4bf" providerId="ADAL" clId="{4854481A-8E19-4E2D-80D3-255FC4688919}" dt="2024-10-14T13:42:25.932" v="10979" actId="1076"/>
          <ac:spMkLst>
            <pc:docMk/>
            <pc:sldMk cId="215223070" sldId="403"/>
            <ac:spMk id="31" creationId="{BD9964D6-E066-6736-C061-377C52546EB2}"/>
          </ac:spMkLst>
        </pc:spChg>
        <pc:spChg chg="add del mod">
          <ac:chgData name="蕭兆翔" userId="c09afb0b-60c9-45d8-81f2-4d7aa859f4bf" providerId="ADAL" clId="{4854481A-8E19-4E2D-80D3-255FC4688919}" dt="2024-10-14T13:27:45.104" v="10839" actId="478"/>
          <ac:spMkLst>
            <pc:docMk/>
            <pc:sldMk cId="215223070" sldId="403"/>
            <ac:spMk id="32" creationId="{84A024EC-6F40-7B19-F250-43AB4D8984EA}"/>
          </ac:spMkLst>
        </pc:spChg>
        <pc:spChg chg="add del mod">
          <ac:chgData name="蕭兆翔" userId="c09afb0b-60c9-45d8-81f2-4d7aa859f4bf" providerId="ADAL" clId="{4854481A-8E19-4E2D-80D3-255FC4688919}" dt="2024-10-14T13:27:45.881" v="10840" actId="478"/>
          <ac:spMkLst>
            <pc:docMk/>
            <pc:sldMk cId="215223070" sldId="403"/>
            <ac:spMk id="33" creationId="{26C9B4C8-1093-375A-8324-CBDE4FBC0773}"/>
          </ac:spMkLst>
        </pc:spChg>
        <pc:spChg chg="add del mod">
          <ac:chgData name="蕭兆翔" userId="c09afb0b-60c9-45d8-81f2-4d7aa859f4bf" providerId="ADAL" clId="{4854481A-8E19-4E2D-80D3-255FC4688919}" dt="2024-10-14T13:27:47.723" v="10842" actId="478"/>
          <ac:spMkLst>
            <pc:docMk/>
            <pc:sldMk cId="215223070" sldId="403"/>
            <ac:spMk id="34" creationId="{5DDB3B00-A393-33AD-20A9-43D2403AD03F}"/>
          </ac:spMkLst>
        </pc:spChg>
        <pc:spChg chg="add del mod">
          <ac:chgData name="蕭兆翔" userId="c09afb0b-60c9-45d8-81f2-4d7aa859f4bf" providerId="ADAL" clId="{4854481A-8E19-4E2D-80D3-255FC4688919}" dt="2024-10-14T13:27:47.324" v="10841" actId="478"/>
          <ac:spMkLst>
            <pc:docMk/>
            <pc:sldMk cId="215223070" sldId="403"/>
            <ac:spMk id="35" creationId="{8E65D0BC-9162-7312-CD4D-ECB5CF90E684}"/>
          </ac:spMkLst>
        </pc:spChg>
        <pc:spChg chg="add mod">
          <ac:chgData name="蕭兆翔" userId="c09afb0b-60c9-45d8-81f2-4d7aa859f4bf" providerId="ADAL" clId="{4854481A-8E19-4E2D-80D3-255FC4688919}" dt="2024-10-14T13:49:01.622" v="11002" actId="1076"/>
          <ac:spMkLst>
            <pc:docMk/>
            <pc:sldMk cId="215223070" sldId="403"/>
            <ac:spMk id="36" creationId="{BCEDFE78-C067-1C49-6089-F38548D89587}"/>
          </ac:spMkLst>
        </pc:spChg>
        <pc:spChg chg="add mod">
          <ac:chgData name="蕭兆翔" userId="c09afb0b-60c9-45d8-81f2-4d7aa859f4bf" providerId="ADAL" clId="{4854481A-8E19-4E2D-80D3-255FC4688919}" dt="2024-10-14T13:49:01.622" v="11002" actId="1076"/>
          <ac:spMkLst>
            <pc:docMk/>
            <pc:sldMk cId="215223070" sldId="403"/>
            <ac:spMk id="37" creationId="{FDFF130C-18C5-F662-5F08-4B3BC525249F}"/>
          </ac:spMkLst>
        </pc:spChg>
        <pc:spChg chg="add mod">
          <ac:chgData name="蕭兆翔" userId="c09afb0b-60c9-45d8-81f2-4d7aa859f4bf" providerId="ADAL" clId="{4854481A-8E19-4E2D-80D3-255FC4688919}" dt="2024-10-14T13:49:01.622" v="11002" actId="1076"/>
          <ac:spMkLst>
            <pc:docMk/>
            <pc:sldMk cId="215223070" sldId="403"/>
            <ac:spMk id="39" creationId="{BBBAEB4D-608F-DDCD-F52C-9B70DE76ACF8}"/>
          </ac:spMkLst>
        </pc:spChg>
        <pc:spChg chg="add mod">
          <ac:chgData name="蕭兆翔" userId="c09afb0b-60c9-45d8-81f2-4d7aa859f4bf" providerId="ADAL" clId="{4854481A-8E19-4E2D-80D3-255FC4688919}" dt="2024-10-14T13:49:01.622" v="11002" actId="1076"/>
          <ac:spMkLst>
            <pc:docMk/>
            <pc:sldMk cId="215223070" sldId="403"/>
            <ac:spMk id="41" creationId="{288DDFE4-548E-B9A0-39D6-AA9D7CBC8225}"/>
          </ac:spMkLst>
        </pc:spChg>
        <pc:spChg chg="add del mod">
          <ac:chgData name="蕭兆翔" userId="c09afb0b-60c9-45d8-81f2-4d7aa859f4bf" providerId="ADAL" clId="{4854481A-8E19-4E2D-80D3-255FC4688919}" dt="2024-10-14T13:30:35.790" v="10888" actId="478"/>
          <ac:spMkLst>
            <pc:docMk/>
            <pc:sldMk cId="215223070" sldId="403"/>
            <ac:spMk id="42" creationId="{663C056B-58F5-31D6-C0AC-3A49C9BF9778}"/>
          </ac:spMkLst>
        </pc:spChg>
        <pc:spChg chg="add mod">
          <ac:chgData name="蕭兆翔" userId="c09afb0b-60c9-45d8-81f2-4d7aa859f4bf" providerId="ADAL" clId="{4854481A-8E19-4E2D-80D3-255FC4688919}" dt="2024-10-14T13:49:01.622" v="11002" actId="1076"/>
          <ac:spMkLst>
            <pc:docMk/>
            <pc:sldMk cId="215223070" sldId="403"/>
            <ac:spMk id="44" creationId="{6D1402EF-60B7-3AF0-EB43-92A62FB454B2}"/>
          </ac:spMkLst>
        </pc:spChg>
        <pc:spChg chg="add mod">
          <ac:chgData name="蕭兆翔" userId="c09afb0b-60c9-45d8-81f2-4d7aa859f4bf" providerId="ADAL" clId="{4854481A-8E19-4E2D-80D3-255FC4688919}" dt="2024-10-14T13:49:01.622" v="11002" actId="1076"/>
          <ac:spMkLst>
            <pc:docMk/>
            <pc:sldMk cId="215223070" sldId="403"/>
            <ac:spMk id="45" creationId="{9F5B76BC-58D2-F1A6-D442-CAF495B7D72A}"/>
          </ac:spMkLst>
        </pc:spChg>
        <pc:spChg chg="add del mod">
          <ac:chgData name="蕭兆翔" userId="c09afb0b-60c9-45d8-81f2-4d7aa859f4bf" providerId="ADAL" clId="{4854481A-8E19-4E2D-80D3-255FC4688919}" dt="2024-10-14T13:30:35.790" v="10888" actId="478"/>
          <ac:spMkLst>
            <pc:docMk/>
            <pc:sldMk cId="215223070" sldId="403"/>
            <ac:spMk id="46" creationId="{B19F9A6C-F99B-6177-BC92-A4D577A2148F}"/>
          </ac:spMkLst>
        </pc:spChg>
        <pc:spChg chg="add del mod">
          <ac:chgData name="蕭兆翔" userId="c09afb0b-60c9-45d8-81f2-4d7aa859f4bf" providerId="ADAL" clId="{4854481A-8E19-4E2D-80D3-255FC4688919}" dt="2024-10-14T13:30:35.790" v="10888" actId="478"/>
          <ac:spMkLst>
            <pc:docMk/>
            <pc:sldMk cId="215223070" sldId="403"/>
            <ac:spMk id="47" creationId="{E7D9CDCB-B650-1EAA-B889-42248CA6FE1B}"/>
          </ac:spMkLst>
        </pc:spChg>
        <pc:spChg chg="add del mod">
          <ac:chgData name="蕭兆翔" userId="c09afb0b-60c9-45d8-81f2-4d7aa859f4bf" providerId="ADAL" clId="{4854481A-8E19-4E2D-80D3-255FC4688919}" dt="2024-10-14T13:30:35.790" v="10888" actId="478"/>
          <ac:spMkLst>
            <pc:docMk/>
            <pc:sldMk cId="215223070" sldId="403"/>
            <ac:spMk id="48" creationId="{2B4F7822-8D61-B0D9-2C68-2035C1270200}"/>
          </ac:spMkLst>
        </pc:spChg>
        <pc:spChg chg="add del mod">
          <ac:chgData name="蕭兆翔" userId="c09afb0b-60c9-45d8-81f2-4d7aa859f4bf" providerId="ADAL" clId="{4854481A-8E19-4E2D-80D3-255FC4688919}" dt="2024-10-14T13:30:35.790" v="10888" actId="478"/>
          <ac:spMkLst>
            <pc:docMk/>
            <pc:sldMk cId="215223070" sldId="403"/>
            <ac:spMk id="49" creationId="{F81BA051-4CD7-71C1-7421-B7D5E578B0AF}"/>
          </ac:spMkLst>
        </pc:spChg>
        <pc:spChg chg="add del mod">
          <ac:chgData name="蕭兆翔" userId="c09afb0b-60c9-45d8-81f2-4d7aa859f4bf" providerId="ADAL" clId="{4854481A-8E19-4E2D-80D3-255FC4688919}" dt="2024-10-14T13:30:35.790" v="10888" actId="478"/>
          <ac:spMkLst>
            <pc:docMk/>
            <pc:sldMk cId="215223070" sldId="403"/>
            <ac:spMk id="50" creationId="{8019B26F-73A6-EC28-2B65-084B74634ABB}"/>
          </ac:spMkLst>
        </pc:spChg>
        <pc:spChg chg="add del mod">
          <ac:chgData name="蕭兆翔" userId="c09afb0b-60c9-45d8-81f2-4d7aa859f4bf" providerId="ADAL" clId="{4854481A-8E19-4E2D-80D3-255FC4688919}" dt="2024-10-14T13:30:36.906" v="10889" actId="478"/>
          <ac:spMkLst>
            <pc:docMk/>
            <pc:sldMk cId="215223070" sldId="403"/>
            <ac:spMk id="51" creationId="{6DEA36E8-1E70-6B66-4E02-4C3806C63003}"/>
          </ac:spMkLst>
        </pc:spChg>
        <pc:spChg chg="add del mod">
          <ac:chgData name="蕭兆翔" userId="c09afb0b-60c9-45d8-81f2-4d7aa859f4bf" providerId="ADAL" clId="{4854481A-8E19-4E2D-80D3-255FC4688919}" dt="2024-10-14T13:30:35.790" v="10888" actId="478"/>
          <ac:spMkLst>
            <pc:docMk/>
            <pc:sldMk cId="215223070" sldId="403"/>
            <ac:spMk id="52" creationId="{BF7612FF-BFD6-4BEC-71B0-CBFB8E540350}"/>
          </ac:spMkLst>
        </pc:spChg>
        <pc:spChg chg="add del mod">
          <ac:chgData name="蕭兆翔" userId="c09afb0b-60c9-45d8-81f2-4d7aa859f4bf" providerId="ADAL" clId="{4854481A-8E19-4E2D-80D3-255FC4688919}" dt="2024-10-14T13:34:19.928" v="10953" actId="478"/>
          <ac:spMkLst>
            <pc:docMk/>
            <pc:sldMk cId="215223070" sldId="403"/>
            <ac:spMk id="56" creationId="{5CF71A3B-8253-7B88-C616-4E24A80EBD21}"/>
          </ac:spMkLst>
        </pc:spChg>
        <pc:spChg chg="add mod">
          <ac:chgData name="蕭兆翔" userId="c09afb0b-60c9-45d8-81f2-4d7aa859f4bf" providerId="ADAL" clId="{4854481A-8E19-4E2D-80D3-255FC4688919}" dt="2024-10-14T13:49:21.909" v="11008" actId="1076"/>
          <ac:spMkLst>
            <pc:docMk/>
            <pc:sldMk cId="215223070" sldId="403"/>
            <ac:spMk id="57" creationId="{B5FF9062-29F1-5284-C1B3-7363BF6EA296}"/>
          </ac:spMkLst>
        </pc:spChg>
        <pc:spChg chg="add mod">
          <ac:chgData name="蕭兆翔" userId="c09afb0b-60c9-45d8-81f2-4d7aa859f4bf" providerId="ADAL" clId="{4854481A-8E19-4E2D-80D3-255FC4688919}" dt="2024-10-14T13:49:01.622" v="11002" actId="1076"/>
          <ac:spMkLst>
            <pc:docMk/>
            <pc:sldMk cId="215223070" sldId="403"/>
            <ac:spMk id="62" creationId="{FA3358E9-8221-DE18-7101-17C1B794E8A2}"/>
          </ac:spMkLst>
        </pc:spChg>
        <pc:spChg chg="add mod">
          <ac:chgData name="蕭兆翔" userId="c09afb0b-60c9-45d8-81f2-4d7aa859f4bf" providerId="ADAL" clId="{4854481A-8E19-4E2D-80D3-255FC4688919}" dt="2024-10-14T13:49:01.622" v="11002" actId="1076"/>
          <ac:spMkLst>
            <pc:docMk/>
            <pc:sldMk cId="215223070" sldId="403"/>
            <ac:spMk id="63" creationId="{5C501368-553A-1FFB-3BDC-D24CD37DD507}"/>
          </ac:spMkLst>
        </pc:spChg>
        <pc:spChg chg="add mod">
          <ac:chgData name="蕭兆翔" userId="c09afb0b-60c9-45d8-81f2-4d7aa859f4bf" providerId="ADAL" clId="{4854481A-8E19-4E2D-80D3-255FC4688919}" dt="2024-10-14T13:49:01.622" v="11002" actId="1076"/>
          <ac:spMkLst>
            <pc:docMk/>
            <pc:sldMk cId="215223070" sldId="403"/>
            <ac:spMk id="65" creationId="{D73127AC-83F1-BFBE-40A9-BBD2B1F043D6}"/>
          </ac:spMkLst>
        </pc:spChg>
        <pc:spChg chg="add mod">
          <ac:chgData name="蕭兆翔" userId="c09afb0b-60c9-45d8-81f2-4d7aa859f4bf" providerId="ADAL" clId="{4854481A-8E19-4E2D-80D3-255FC4688919}" dt="2024-10-14T13:49:01.622" v="11002" actId="1076"/>
          <ac:spMkLst>
            <pc:docMk/>
            <pc:sldMk cId="215223070" sldId="403"/>
            <ac:spMk id="67" creationId="{A280DFCC-4EE4-72E2-F845-F5310AB2A90E}"/>
          </ac:spMkLst>
        </pc:spChg>
        <pc:spChg chg="add mod">
          <ac:chgData name="蕭兆翔" userId="c09afb0b-60c9-45d8-81f2-4d7aa859f4bf" providerId="ADAL" clId="{4854481A-8E19-4E2D-80D3-255FC4688919}" dt="2024-10-14T13:49:01.622" v="11002" actId="1076"/>
          <ac:spMkLst>
            <pc:docMk/>
            <pc:sldMk cId="215223070" sldId="403"/>
            <ac:spMk id="68" creationId="{F6A8E3EE-A0EB-1185-244C-7D6CA0F7BFF2}"/>
          </ac:spMkLst>
        </pc:spChg>
        <pc:spChg chg="add mod">
          <ac:chgData name="蕭兆翔" userId="c09afb0b-60c9-45d8-81f2-4d7aa859f4bf" providerId="ADAL" clId="{4854481A-8E19-4E2D-80D3-255FC4688919}" dt="2024-10-14T13:49:01.622" v="11002" actId="1076"/>
          <ac:spMkLst>
            <pc:docMk/>
            <pc:sldMk cId="215223070" sldId="403"/>
            <ac:spMk id="69" creationId="{09C5D93A-8976-DFF8-F5B3-F6A25161E955}"/>
          </ac:spMkLst>
        </pc:spChg>
        <pc:spChg chg="add mod">
          <ac:chgData name="蕭兆翔" userId="c09afb0b-60c9-45d8-81f2-4d7aa859f4bf" providerId="ADAL" clId="{4854481A-8E19-4E2D-80D3-255FC4688919}" dt="2024-10-14T13:49:15.889" v="11006" actId="1076"/>
          <ac:spMkLst>
            <pc:docMk/>
            <pc:sldMk cId="215223070" sldId="403"/>
            <ac:spMk id="81" creationId="{A98CE227-C65D-7657-4C40-64A9FE250FC7}"/>
          </ac:spMkLst>
        </pc:spChg>
        <pc:graphicFrameChg chg="add mod">
          <ac:chgData name="蕭兆翔" userId="c09afb0b-60c9-45d8-81f2-4d7aa859f4bf" providerId="ADAL" clId="{4854481A-8E19-4E2D-80D3-255FC4688919}" dt="2024-10-14T13:24:25.509" v="10807"/>
          <ac:graphicFrameMkLst>
            <pc:docMk/>
            <pc:sldMk cId="215223070" sldId="403"/>
            <ac:graphicFrameMk id="8" creationId="{C0BBCEDF-5591-B248-9058-70C26C8F80E5}"/>
          </ac:graphicFrameMkLst>
        </pc:graphicFrameChg>
        <pc:graphicFrameChg chg="add mod">
          <ac:chgData name="蕭兆翔" userId="c09afb0b-60c9-45d8-81f2-4d7aa859f4bf" providerId="ADAL" clId="{4854481A-8E19-4E2D-80D3-255FC4688919}" dt="2024-10-14T13:24:25.509" v="10807"/>
          <ac:graphicFrameMkLst>
            <pc:docMk/>
            <pc:sldMk cId="215223070" sldId="403"/>
            <ac:graphicFrameMk id="9" creationId="{585D988B-1318-6117-FB37-3428626C0FEB}"/>
          </ac:graphicFrameMkLst>
        </pc:graphicFrameChg>
        <pc:graphicFrameChg chg="add mod">
          <ac:chgData name="蕭兆翔" userId="c09afb0b-60c9-45d8-81f2-4d7aa859f4bf" providerId="ADAL" clId="{4854481A-8E19-4E2D-80D3-255FC4688919}" dt="2024-10-14T13:24:25.509" v="10807"/>
          <ac:graphicFrameMkLst>
            <pc:docMk/>
            <pc:sldMk cId="215223070" sldId="403"/>
            <ac:graphicFrameMk id="10" creationId="{5B345072-D336-EE77-D177-3642D728FD06}"/>
          </ac:graphicFrameMkLst>
        </pc:graphicFrameChg>
        <pc:graphicFrameChg chg="add mod">
          <ac:chgData name="蕭兆翔" userId="c09afb0b-60c9-45d8-81f2-4d7aa859f4bf" providerId="ADAL" clId="{4854481A-8E19-4E2D-80D3-255FC4688919}" dt="2024-10-14T13:42:18.631" v="10978" actId="1076"/>
          <ac:graphicFrameMkLst>
            <pc:docMk/>
            <pc:sldMk cId="215223070" sldId="403"/>
            <ac:graphicFrameMk id="15" creationId="{DC4F79AA-661C-2A4C-568B-12438F854123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13:24:41.417" v="10810" actId="478"/>
          <ac:graphicFrameMkLst>
            <pc:docMk/>
            <pc:sldMk cId="215223070" sldId="403"/>
            <ac:graphicFrameMk id="16" creationId="{8FC2E717-2766-E5CF-D88E-DFD11F30F237}"/>
          </ac:graphicFrameMkLst>
        </pc:graphicFrameChg>
        <pc:graphicFrameChg chg="add del mod modGraphic">
          <ac:chgData name="蕭兆翔" userId="c09afb0b-60c9-45d8-81f2-4d7aa859f4bf" providerId="ADAL" clId="{4854481A-8E19-4E2D-80D3-255FC4688919}" dt="2024-10-14T13:42:18.631" v="10978" actId="1076"/>
          <ac:graphicFrameMkLst>
            <pc:docMk/>
            <pc:sldMk cId="215223070" sldId="403"/>
            <ac:graphicFrameMk id="18" creationId="{4561B97A-A6ED-6179-6691-08D8C6AF7640}"/>
          </ac:graphicFrameMkLst>
        </pc:graphicFrameChg>
        <pc:graphicFrameChg chg="add mod">
          <ac:chgData name="蕭兆翔" userId="c09afb0b-60c9-45d8-81f2-4d7aa859f4bf" providerId="ADAL" clId="{4854481A-8E19-4E2D-80D3-255FC4688919}" dt="2024-10-14T13:42:25.932" v="10979" actId="1076"/>
          <ac:graphicFrameMkLst>
            <pc:docMk/>
            <pc:sldMk cId="215223070" sldId="403"/>
            <ac:graphicFrameMk id="20" creationId="{5902031C-5A6C-7631-7B27-B0074758951C}"/>
          </ac:graphicFrameMkLst>
        </pc:graphicFrameChg>
        <pc:graphicFrameChg chg="add del mod modGraphic">
          <ac:chgData name="蕭兆翔" userId="c09afb0b-60c9-45d8-81f2-4d7aa859f4bf" providerId="ADAL" clId="{4854481A-8E19-4E2D-80D3-255FC4688919}" dt="2024-10-14T13:42:25.932" v="10979" actId="1076"/>
          <ac:graphicFrameMkLst>
            <pc:docMk/>
            <pc:sldMk cId="215223070" sldId="403"/>
            <ac:graphicFrameMk id="23" creationId="{307204ED-094E-2689-D9C2-8D6E0AAD7E4A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13:42:44.777" v="10982" actId="12789"/>
          <ac:graphicFrameMkLst>
            <pc:docMk/>
            <pc:sldMk cId="215223070" sldId="403"/>
            <ac:graphicFrameMk id="26" creationId="{E6B60A6F-DB79-B930-159A-68CBD1E89923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21T14:17:11.950" v="15861" actId="20577"/>
          <ac:graphicFrameMkLst>
            <pc:docMk/>
            <pc:sldMk cId="215223070" sldId="403"/>
            <ac:graphicFrameMk id="38" creationId="{32353322-A9F4-1530-4F56-961E1E0BD12C}"/>
          </ac:graphicFrameMkLst>
        </pc:graphicFrameChg>
        <pc:graphicFrameChg chg="add mod">
          <ac:chgData name="蕭兆翔" userId="c09afb0b-60c9-45d8-81f2-4d7aa859f4bf" providerId="ADAL" clId="{4854481A-8E19-4E2D-80D3-255FC4688919}" dt="2024-10-14T13:49:01.622" v="11002" actId="1076"/>
          <ac:graphicFrameMkLst>
            <pc:docMk/>
            <pc:sldMk cId="215223070" sldId="403"/>
            <ac:graphicFrameMk id="40" creationId="{1992572C-5361-3A2D-4E67-6A266213304B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13:30:35.790" v="10888" actId="478"/>
          <ac:graphicFrameMkLst>
            <pc:docMk/>
            <pc:sldMk cId="215223070" sldId="403"/>
            <ac:graphicFrameMk id="43" creationId="{737CD423-18BD-8080-EE01-899469366672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13:30:35.790" v="10888" actId="478"/>
          <ac:graphicFrameMkLst>
            <pc:docMk/>
            <pc:sldMk cId="215223070" sldId="403"/>
            <ac:graphicFrameMk id="53" creationId="{8CCC6089-A113-E694-6DD3-8CD2363A814F}"/>
          </ac:graphicFrameMkLst>
        </pc:graphicFrameChg>
        <pc:graphicFrameChg chg="add mod">
          <ac:chgData name="蕭兆翔" userId="c09afb0b-60c9-45d8-81f2-4d7aa859f4bf" providerId="ADAL" clId="{4854481A-8E19-4E2D-80D3-255FC4688919}" dt="2024-10-14T13:49:01.622" v="11002" actId="1076"/>
          <ac:graphicFrameMkLst>
            <pc:docMk/>
            <pc:sldMk cId="215223070" sldId="403"/>
            <ac:graphicFrameMk id="54" creationId="{18D36390-ADA8-A36A-0C3D-CB353D142ECA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13:30:35.790" v="10888" actId="478"/>
          <ac:graphicFrameMkLst>
            <pc:docMk/>
            <pc:sldMk cId="215223070" sldId="403"/>
            <ac:graphicFrameMk id="55" creationId="{E9E55F3B-D185-4A86-84B2-E5DC627D6D98}"/>
          </ac:graphicFrameMkLst>
        </pc:graphicFrameChg>
        <pc:graphicFrameChg chg="add mod">
          <ac:chgData name="蕭兆翔" userId="c09afb0b-60c9-45d8-81f2-4d7aa859f4bf" providerId="ADAL" clId="{4854481A-8E19-4E2D-80D3-255FC4688919}" dt="2024-10-14T13:42:18.631" v="10978" actId="1076"/>
          <ac:graphicFrameMkLst>
            <pc:docMk/>
            <pc:sldMk cId="215223070" sldId="403"/>
            <ac:graphicFrameMk id="58" creationId="{AF2F9279-D928-CB62-C28C-F238EFC18F93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13:31:07.147" v="10898" actId="478"/>
          <ac:graphicFrameMkLst>
            <pc:docMk/>
            <pc:sldMk cId="215223070" sldId="403"/>
            <ac:graphicFrameMk id="64" creationId="{383BC60F-C515-33A1-1393-716708F7977D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13:49:01.622" v="11002" actId="1076"/>
          <ac:graphicFrameMkLst>
            <pc:docMk/>
            <pc:sldMk cId="215223070" sldId="403"/>
            <ac:graphicFrameMk id="66" creationId="{0A26ED54-625C-370B-AC32-5A74C54A3952}"/>
          </ac:graphicFrameMkLst>
        </pc:graphicFrameChg>
        <pc:graphicFrameChg chg="add mod">
          <ac:chgData name="蕭兆翔" userId="c09afb0b-60c9-45d8-81f2-4d7aa859f4bf" providerId="ADAL" clId="{4854481A-8E19-4E2D-80D3-255FC4688919}" dt="2024-10-14T13:49:01.622" v="11002" actId="1076"/>
          <ac:graphicFrameMkLst>
            <pc:docMk/>
            <pc:sldMk cId="215223070" sldId="403"/>
            <ac:graphicFrameMk id="70" creationId="{743AFE0A-D2B1-8D84-9B73-14DA7BCDBB69}"/>
          </ac:graphicFrameMkLst>
        </pc:graphicFrameChg>
        <pc:graphicFrameChg chg="add mod">
          <ac:chgData name="蕭兆翔" userId="c09afb0b-60c9-45d8-81f2-4d7aa859f4bf" providerId="ADAL" clId="{4854481A-8E19-4E2D-80D3-255FC4688919}" dt="2024-10-14T13:49:01.622" v="11002" actId="1076"/>
          <ac:graphicFrameMkLst>
            <pc:docMk/>
            <pc:sldMk cId="215223070" sldId="403"/>
            <ac:graphicFrameMk id="71" creationId="{5DA1BF53-68F2-3750-A05D-AD7B2FB14D1E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13:33:41.952" v="10931" actId="478"/>
          <ac:graphicFrameMkLst>
            <pc:docMk/>
            <pc:sldMk cId="215223070" sldId="403"/>
            <ac:graphicFrameMk id="72" creationId="{475909A7-FA2F-3F62-50CF-95D787DCDC8B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13:33:31.058" v="10925" actId="478"/>
          <ac:graphicFrameMkLst>
            <pc:docMk/>
            <pc:sldMk cId="215223070" sldId="403"/>
            <ac:graphicFrameMk id="73" creationId="{74751DDA-BF90-258D-99DB-1ABD7C0A36BD}"/>
          </ac:graphicFrameMkLst>
        </pc:graphicFrameChg>
        <pc:graphicFrameChg chg="add mod">
          <ac:chgData name="蕭兆翔" userId="c09afb0b-60c9-45d8-81f2-4d7aa859f4bf" providerId="ADAL" clId="{4854481A-8E19-4E2D-80D3-255FC4688919}" dt="2024-10-14T13:33:31.669" v="10926"/>
          <ac:graphicFrameMkLst>
            <pc:docMk/>
            <pc:sldMk cId="215223070" sldId="403"/>
            <ac:graphicFrameMk id="74" creationId="{4C0F49C8-8750-BA0E-00ED-C32AEC8E6B57}"/>
          </ac:graphicFrameMkLst>
        </pc:graphicFrameChg>
        <pc:graphicFrameChg chg="add mod">
          <ac:chgData name="蕭兆翔" userId="c09afb0b-60c9-45d8-81f2-4d7aa859f4bf" providerId="ADAL" clId="{4854481A-8E19-4E2D-80D3-255FC4688919}" dt="2024-10-14T13:33:31.669" v="10926"/>
          <ac:graphicFrameMkLst>
            <pc:docMk/>
            <pc:sldMk cId="215223070" sldId="403"/>
            <ac:graphicFrameMk id="75" creationId="{0AEABDB2-0270-3D72-3DF5-BF043C21D736}"/>
          </ac:graphicFrameMkLst>
        </pc:graphicFrameChg>
        <pc:graphicFrameChg chg="add mod">
          <ac:chgData name="蕭兆翔" userId="c09afb0b-60c9-45d8-81f2-4d7aa859f4bf" providerId="ADAL" clId="{4854481A-8E19-4E2D-80D3-255FC4688919}" dt="2024-10-14T13:49:10.659" v="11005" actId="1076"/>
          <ac:graphicFrameMkLst>
            <pc:docMk/>
            <pc:sldMk cId="215223070" sldId="403"/>
            <ac:graphicFrameMk id="76" creationId="{03747901-4FA3-0B93-5BC2-15692BEE45E0}"/>
          </ac:graphicFrameMkLst>
        </pc:graphicFrameChg>
        <pc:picChg chg="add mod modCrop">
          <ac:chgData name="蕭兆翔" userId="c09afb0b-60c9-45d8-81f2-4d7aa859f4bf" providerId="ADAL" clId="{4854481A-8E19-4E2D-80D3-255FC4688919}" dt="2024-10-14T13:09:53.602" v="10614" actId="1076"/>
          <ac:picMkLst>
            <pc:docMk/>
            <pc:sldMk cId="215223070" sldId="403"/>
            <ac:picMk id="4" creationId="{31B0FBC7-393B-28BC-E03F-71266C3046B4}"/>
          </ac:picMkLst>
        </pc:picChg>
        <pc:picChg chg="del">
          <ac:chgData name="蕭兆翔" userId="c09afb0b-60c9-45d8-81f2-4d7aa859f4bf" providerId="ADAL" clId="{4854481A-8E19-4E2D-80D3-255FC4688919}" dt="2024-10-14T09:00:01.249" v="9942" actId="478"/>
          <ac:picMkLst>
            <pc:docMk/>
            <pc:sldMk cId="215223070" sldId="403"/>
            <ac:picMk id="6" creationId="{2797A1E3-FBA3-28E2-87C7-9FE1A57439C5}"/>
          </ac:picMkLst>
        </pc:picChg>
        <pc:cxnChg chg="add mod">
          <ac:chgData name="蕭兆翔" userId="c09afb0b-60c9-45d8-81f2-4d7aa859f4bf" providerId="ADAL" clId="{4854481A-8E19-4E2D-80D3-255FC4688919}" dt="2024-10-14T13:24:25.509" v="10807"/>
          <ac:cxnSpMkLst>
            <pc:docMk/>
            <pc:sldMk cId="215223070" sldId="403"/>
            <ac:cxnSpMk id="24" creationId="{A966D238-555B-9484-5512-81587C037ED2}"/>
          </ac:cxnSpMkLst>
        </pc:cxnChg>
        <pc:cxnChg chg="add mod">
          <ac:chgData name="蕭兆翔" userId="c09afb0b-60c9-45d8-81f2-4d7aa859f4bf" providerId="ADAL" clId="{4854481A-8E19-4E2D-80D3-255FC4688919}" dt="2024-10-14T13:35:02.655" v="10960" actId="1076"/>
          <ac:cxnSpMkLst>
            <pc:docMk/>
            <pc:sldMk cId="215223070" sldId="403"/>
            <ac:cxnSpMk id="25" creationId="{0CD44DF6-784A-7980-FC54-6268181FC544}"/>
          </ac:cxnSpMkLst>
        </pc:cxnChg>
        <pc:cxnChg chg="add mod">
          <ac:chgData name="蕭兆翔" userId="c09afb0b-60c9-45d8-81f2-4d7aa859f4bf" providerId="ADAL" clId="{4854481A-8E19-4E2D-80D3-255FC4688919}" dt="2024-10-14T13:49:10.659" v="11005" actId="1076"/>
          <ac:cxnSpMkLst>
            <pc:docMk/>
            <pc:sldMk cId="215223070" sldId="403"/>
            <ac:cxnSpMk id="78" creationId="{6E548C6F-87AB-90E6-B49B-586D73F21646}"/>
          </ac:cxnSpMkLst>
        </pc:cxnChg>
        <pc:cxnChg chg="add mod">
          <ac:chgData name="蕭兆翔" userId="c09afb0b-60c9-45d8-81f2-4d7aa859f4bf" providerId="ADAL" clId="{4854481A-8E19-4E2D-80D3-255FC4688919}" dt="2024-10-14T13:49:10.659" v="11005" actId="1076"/>
          <ac:cxnSpMkLst>
            <pc:docMk/>
            <pc:sldMk cId="215223070" sldId="403"/>
            <ac:cxnSpMk id="80" creationId="{323E79C6-C775-38E3-E347-E51AA0788B9F}"/>
          </ac:cxnSpMkLst>
        </pc:cxnChg>
        <pc:cxnChg chg="add mod">
          <ac:chgData name="蕭兆翔" userId="c09afb0b-60c9-45d8-81f2-4d7aa859f4bf" providerId="ADAL" clId="{4854481A-8E19-4E2D-80D3-255FC4688919}" dt="2024-10-14T13:49:18.457" v="11007" actId="14100"/>
          <ac:cxnSpMkLst>
            <pc:docMk/>
            <pc:sldMk cId="215223070" sldId="403"/>
            <ac:cxnSpMk id="102" creationId="{4697B29D-941B-7C49-CF27-4A6B57DF1906}"/>
          </ac:cxnSpMkLst>
        </pc:cxnChg>
      </pc:sldChg>
      <pc:sldChg chg="addSp delSp modSp new mod">
        <pc:chgData name="蕭兆翔" userId="c09afb0b-60c9-45d8-81f2-4d7aa859f4bf" providerId="ADAL" clId="{4854481A-8E19-4E2D-80D3-255FC4688919}" dt="2024-10-14T14:27:10.236" v="11265" actId="207"/>
        <pc:sldMkLst>
          <pc:docMk/>
          <pc:sldMk cId="2469221379" sldId="404"/>
        </pc:sldMkLst>
        <pc:spChg chg="add del">
          <ac:chgData name="蕭兆翔" userId="c09afb0b-60c9-45d8-81f2-4d7aa859f4bf" providerId="ADAL" clId="{4854481A-8E19-4E2D-80D3-255FC4688919}" dt="2024-10-14T14:24:37.855" v="11137" actId="22"/>
          <ac:spMkLst>
            <pc:docMk/>
            <pc:sldMk cId="2469221379" sldId="404"/>
            <ac:spMk id="4" creationId="{612CB5F1-C160-7578-DB3D-493198CCB3E3}"/>
          </ac:spMkLst>
        </pc:spChg>
        <pc:spChg chg="add mod">
          <ac:chgData name="蕭兆翔" userId="c09afb0b-60c9-45d8-81f2-4d7aa859f4bf" providerId="ADAL" clId="{4854481A-8E19-4E2D-80D3-255FC4688919}" dt="2024-10-14T14:27:10.236" v="11265" actId="207"/>
          <ac:spMkLst>
            <pc:docMk/>
            <pc:sldMk cId="2469221379" sldId="404"/>
            <ac:spMk id="6" creationId="{36AD3B9D-8245-60EF-F183-61A843DDEBDB}"/>
          </ac:spMkLst>
        </pc:spChg>
        <pc:spChg chg="add mod">
          <ac:chgData name="蕭兆翔" userId="c09afb0b-60c9-45d8-81f2-4d7aa859f4bf" providerId="ADAL" clId="{4854481A-8E19-4E2D-80D3-255FC4688919}" dt="2024-10-14T14:25:03.773" v="11164" actId="20577"/>
          <ac:spMkLst>
            <pc:docMk/>
            <pc:sldMk cId="2469221379" sldId="404"/>
            <ac:spMk id="7" creationId="{5FA8E047-78AE-1EC0-CB67-EE549D4BF5DA}"/>
          </ac:spMkLst>
        </pc:spChg>
      </pc:sldChg>
      <pc:sldChg chg="addSp delSp modSp new del mod setBg">
        <pc:chgData name="蕭兆翔" userId="c09afb0b-60c9-45d8-81f2-4d7aa859f4bf" providerId="ADAL" clId="{4854481A-8E19-4E2D-80D3-255FC4688919}" dt="2024-10-14T14:02:59.919" v="11067" actId="47"/>
        <pc:sldMkLst>
          <pc:docMk/>
          <pc:sldMk cId="3445044766" sldId="404"/>
        </pc:sldMkLst>
        <pc:spChg chg="mod ord">
          <ac:chgData name="蕭兆翔" userId="c09afb0b-60c9-45d8-81f2-4d7aa859f4bf" providerId="ADAL" clId="{4854481A-8E19-4E2D-80D3-255FC4688919}" dt="2024-10-14T13:57:19.901" v="11035" actId="26606"/>
          <ac:spMkLst>
            <pc:docMk/>
            <pc:sldMk cId="3445044766" sldId="404"/>
            <ac:spMk id="2" creationId="{E6AC3183-82B5-0F20-88C1-A23BE8B6DA6E}"/>
          </ac:spMkLst>
        </pc:spChg>
        <pc:picChg chg="add del mod">
          <ac:chgData name="蕭兆翔" userId="c09afb0b-60c9-45d8-81f2-4d7aa859f4bf" providerId="ADAL" clId="{4854481A-8E19-4E2D-80D3-255FC4688919}" dt="2024-10-14T13:57:28.336" v="11040" actId="21"/>
          <ac:picMkLst>
            <pc:docMk/>
            <pc:sldMk cId="3445044766" sldId="404"/>
            <ac:picMk id="3" creationId="{B4747138-F0BB-791C-580F-8FFA00AD6180}"/>
          </ac:picMkLst>
        </pc:picChg>
        <pc:cxnChg chg="add del">
          <ac:chgData name="蕭兆翔" userId="c09afb0b-60c9-45d8-81f2-4d7aa859f4bf" providerId="ADAL" clId="{4854481A-8E19-4E2D-80D3-255FC4688919}" dt="2024-10-14T13:57:19.901" v="11035" actId="26606"/>
          <ac:cxnSpMkLst>
            <pc:docMk/>
            <pc:sldMk cId="3445044766" sldId="404"/>
            <ac:cxnSpMk id="8" creationId="{22F6364A-B358-4BEE-B158-0734D2C938D4}"/>
          </ac:cxnSpMkLst>
        </pc:cxnChg>
      </pc:sldChg>
      <pc:sldChg chg="addSp delSp modSp new mod">
        <pc:chgData name="蕭兆翔" userId="c09afb0b-60c9-45d8-81f2-4d7aa859f4bf" providerId="ADAL" clId="{4854481A-8E19-4E2D-80D3-255FC4688919}" dt="2024-10-14T14:50:53.947" v="11366" actId="1076"/>
        <pc:sldMkLst>
          <pc:docMk/>
          <pc:sldMk cId="2677706288" sldId="405"/>
        </pc:sldMkLst>
        <pc:spChg chg="add del">
          <ac:chgData name="蕭兆翔" userId="c09afb0b-60c9-45d8-81f2-4d7aa859f4bf" providerId="ADAL" clId="{4854481A-8E19-4E2D-80D3-255FC4688919}" dt="2024-10-14T14:49:34.551" v="11357" actId="478"/>
          <ac:spMkLst>
            <pc:docMk/>
            <pc:sldMk cId="2677706288" sldId="405"/>
            <ac:spMk id="6" creationId="{8D4329CA-A785-AEC7-8080-C87DF373560A}"/>
          </ac:spMkLst>
        </pc:spChg>
        <pc:spChg chg="add mod">
          <ac:chgData name="蕭兆翔" userId="c09afb0b-60c9-45d8-81f2-4d7aa859f4bf" providerId="ADAL" clId="{4854481A-8E19-4E2D-80D3-255FC4688919}" dt="2024-10-14T14:50:53.947" v="11366" actId="1076"/>
          <ac:spMkLst>
            <pc:docMk/>
            <pc:sldMk cId="2677706288" sldId="405"/>
            <ac:spMk id="7" creationId="{C8EEDC3B-BF2C-D853-A67D-3E6F7BC9CA87}"/>
          </ac:spMkLst>
        </pc:spChg>
        <pc:spChg chg="add mod">
          <ac:chgData name="蕭兆翔" userId="c09afb0b-60c9-45d8-81f2-4d7aa859f4bf" providerId="ADAL" clId="{4854481A-8E19-4E2D-80D3-255FC4688919}" dt="2024-10-14T14:50:42.797" v="11363"/>
          <ac:spMkLst>
            <pc:docMk/>
            <pc:sldMk cId="2677706288" sldId="405"/>
            <ac:spMk id="8" creationId="{C2597376-8EB6-1C6D-F620-350D437346ED}"/>
          </ac:spMkLst>
        </pc:spChg>
        <pc:picChg chg="add mod modCrop">
          <ac:chgData name="蕭兆翔" userId="c09afb0b-60c9-45d8-81f2-4d7aa859f4bf" providerId="ADAL" clId="{4854481A-8E19-4E2D-80D3-255FC4688919}" dt="2024-10-14T14:50:53.947" v="11366" actId="1076"/>
          <ac:picMkLst>
            <pc:docMk/>
            <pc:sldMk cId="2677706288" sldId="405"/>
            <ac:picMk id="4" creationId="{60C87515-E33B-FB7A-D763-7DDCA9C6337A}"/>
          </ac:picMkLst>
        </pc:picChg>
        <pc:picChg chg="add mod">
          <ac:chgData name="蕭兆翔" userId="c09afb0b-60c9-45d8-81f2-4d7aa859f4bf" providerId="ADAL" clId="{4854481A-8E19-4E2D-80D3-255FC4688919}" dt="2024-10-14T14:50:53.947" v="11366" actId="1076"/>
          <ac:picMkLst>
            <pc:docMk/>
            <pc:sldMk cId="2677706288" sldId="405"/>
            <ac:picMk id="5" creationId="{515BCBF9-A399-28D3-55B8-3EC9388074B2}"/>
          </ac:picMkLst>
        </pc:picChg>
      </pc:sldChg>
      <pc:sldChg chg="addSp modSp new mod">
        <pc:chgData name="蕭兆翔" userId="c09afb0b-60c9-45d8-81f2-4d7aa859f4bf" providerId="ADAL" clId="{4854481A-8E19-4E2D-80D3-255FC4688919}" dt="2024-10-14T14:52:49.019" v="11483" actId="1076"/>
        <pc:sldMkLst>
          <pc:docMk/>
          <pc:sldMk cId="3708895568" sldId="406"/>
        </pc:sldMkLst>
        <pc:spChg chg="add mod">
          <ac:chgData name="蕭兆翔" userId="c09afb0b-60c9-45d8-81f2-4d7aa859f4bf" providerId="ADAL" clId="{4854481A-8E19-4E2D-80D3-255FC4688919}" dt="2024-10-14T14:52:12.818" v="11413" actId="1076"/>
          <ac:spMkLst>
            <pc:docMk/>
            <pc:sldMk cId="3708895568" sldId="406"/>
            <ac:spMk id="9" creationId="{2F2DB3E8-CF81-CC70-0F15-4AA0E2A6737E}"/>
          </ac:spMkLst>
        </pc:spChg>
        <pc:spChg chg="add mod">
          <ac:chgData name="蕭兆翔" userId="c09afb0b-60c9-45d8-81f2-4d7aa859f4bf" providerId="ADAL" clId="{4854481A-8E19-4E2D-80D3-255FC4688919}" dt="2024-10-14T14:52:28.221" v="11440" actId="1076"/>
          <ac:spMkLst>
            <pc:docMk/>
            <pc:sldMk cId="3708895568" sldId="406"/>
            <ac:spMk id="10" creationId="{157D96A9-F311-3999-678D-9E296FAB5BFA}"/>
          </ac:spMkLst>
        </pc:spChg>
        <pc:spChg chg="add mod">
          <ac:chgData name="蕭兆翔" userId="c09afb0b-60c9-45d8-81f2-4d7aa859f4bf" providerId="ADAL" clId="{4854481A-8E19-4E2D-80D3-255FC4688919}" dt="2024-10-14T14:52:32.834" v="11450" actId="20577"/>
          <ac:spMkLst>
            <pc:docMk/>
            <pc:sldMk cId="3708895568" sldId="406"/>
            <ac:spMk id="11" creationId="{680841E2-61BC-05C4-04FC-0EAF6CC3677F}"/>
          </ac:spMkLst>
        </pc:spChg>
        <pc:spChg chg="add mod">
          <ac:chgData name="蕭兆翔" userId="c09afb0b-60c9-45d8-81f2-4d7aa859f4bf" providerId="ADAL" clId="{4854481A-8E19-4E2D-80D3-255FC4688919}" dt="2024-10-14T14:52:49.019" v="11483" actId="1076"/>
          <ac:spMkLst>
            <pc:docMk/>
            <pc:sldMk cId="3708895568" sldId="406"/>
            <ac:spMk id="12" creationId="{BB55C1D9-21AB-23DC-079B-7FC48C497FD5}"/>
          </ac:spMkLst>
        </pc:spChg>
        <pc:picChg chg="add mod">
          <ac:chgData name="蕭兆翔" userId="c09afb0b-60c9-45d8-81f2-4d7aa859f4bf" providerId="ADAL" clId="{4854481A-8E19-4E2D-80D3-255FC4688919}" dt="2024-10-14T14:51:25.671" v="11369" actId="1076"/>
          <ac:picMkLst>
            <pc:docMk/>
            <pc:sldMk cId="3708895568" sldId="406"/>
            <ac:picMk id="4" creationId="{7DA287C1-91F2-C871-36D5-78D14496DC8F}"/>
          </ac:picMkLst>
        </pc:picChg>
        <pc:picChg chg="add mod">
          <ac:chgData name="蕭兆翔" userId="c09afb0b-60c9-45d8-81f2-4d7aa859f4bf" providerId="ADAL" clId="{4854481A-8E19-4E2D-80D3-255FC4688919}" dt="2024-10-14T14:51:55.474" v="11376" actId="1076"/>
          <ac:picMkLst>
            <pc:docMk/>
            <pc:sldMk cId="3708895568" sldId="406"/>
            <ac:picMk id="6" creationId="{CE73686E-94DA-26F2-EC8B-779A0D0C2C40}"/>
          </ac:picMkLst>
        </pc:picChg>
        <pc:picChg chg="add mod">
          <ac:chgData name="蕭兆翔" userId="c09afb0b-60c9-45d8-81f2-4d7aa859f4bf" providerId="ADAL" clId="{4854481A-8E19-4E2D-80D3-255FC4688919}" dt="2024-10-14T14:51:44.943" v="11375" actId="1076"/>
          <ac:picMkLst>
            <pc:docMk/>
            <pc:sldMk cId="3708895568" sldId="406"/>
            <ac:picMk id="8" creationId="{F8F919CF-B2F1-33AC-D83F-DCBE3D1A0F01}"/>
          </ac:picMkLst>
        </pc:picChg>
      </pc:sldChg>
      <pc:sldChg chg="add del">
        <pc:chgData name="蕭兆翔" userId="c09afb0b-60c9-45d8-81f2-4d7aa859f4bf" providerId="ADAL" clId="{4854481A-8E19-4E2D-80D3-255FC4688919}" dt="2024-10-14T14:54:33.639" v="11486" actId="47"/>
        <pc:sldMkLst>
          <pc:docMk/>
          <pc:sldMk cId="1090428478" sldId="407"/>
        </pc:sldMkLst>
      </pc:sldChg>
      <pc:sldChg chg="addSp delSp modSp add mod">
        <pc:chgData name="蕭兆翔" userId="c09afb0b-60c9-45d8-81f2-4d7aa859f4bf" providerId="ADAL" clId="{4854481A-8E19-4E2D-80D3-255FC4688919}" dt="2024-10-14T15:10:44.173" v="11984" actId="1076"/>
        <pc:sldMkLst>
          <pc:docMk/>
          <pc:sldMk cId="20507015" sldId="408"/>
        </pc:sldMkLst>
        <pc:spChg chg="mod">
          <ac:chgData name="蕭兆翔" userId="c09afb0b-60c9-45d8-81f2-4d7aa859f4bf" providerId="ADAL" clId="{4854481A-8E19-4E2D-80D3-255FC4688919}" dt="2024-10-14T15:08:55.368" v="11933" actId="207"/>
          <ac:spMkLst>
            <pc:docMk/>
            <pc:sldMk cId="20507015" sldId="408"/>
            <ac:spMk id="2" creationId="{DA472428-308F-84FA-07D6-71D4722FC112}"/>
          </ac:spMkLst>
        </pc:spChg>
        <pc:spChg chg="del">
          <ac:chgData name="蕭兆翔" userId="c09afb0b-60c9-45d8-81f2-4d7aa859f4bf" providerId="ADAL" clId="{4854481A-8E19-4E2D-80D3-255FC4688919}" dt="2024-10-14T14:57:36.794" v="11540" actId="478"/>
          <ac:spMkLst>
            <pc:docMk/>
            <pc:sldMk cId="20507015" sldId="408"/>
            <ac:spMk id="4" creationId="{CF4E36F3-6F9D-2917-DDFD-C8EF2CAAEFB9}"/>
          </ac:spMkLst>
        </pc:spChg>
        <pc:spChg chg="del">
          <ac:chgData name="蕭兆翔" userId="c09afb0b-60c9-45d8-81f2-4d7aa859f4bf" providerId="ADAL" clId="{4854481A-8E19-4E2D-80D3-255FC4688919}" dt="2024-10-14T14:57:36.794" v="11540" actId="478"/>
          <ac:spMkLst>
            <pc:docMk/>
            <pc:sldMk cId="20507015" sldId="408"/>
            <ac:spMk id="5" creationId="{49874AD1-6BEC-BDED-6090-E38E89DAAE9B}"/>
          </ac:spMkLst>
        </pc:spChg>
        <pc:spChg chg="add mod">
          <ac:chgData name="蕭兆翔" userId="c09afb0b-60c9-45d8-81f2-4d7aa859f4bf" providerId="ADAL" clId="{4854481A-8E19-4E2D-80D3-255FC4688919}" dt="2024-10-14T15:10:06.205" v="11934" actId="1076"/>
          <ac:spMkLst>
            <pc:docMk/>
            <pc:sldMk cId="20507015" sldId="408"/>
            <ac:spMk id="10" creationId="{4C83452C-0DA3-EE86-8ED7-4E232BDA4402}"/>
          </ac:spMkLst>
        </pc:spChg>
        <pc:spChg chg="add mod">
          <ac:chgData name="蕭兆翔" userId="c09afb0b-60c9-45d8-81f2-4d7aa859f4bf" providerId="ADAL" clId="{4854481A-8E19-4E2D-80D3-255FC4688919}" dt="2024-10-14T15:10:06.205" v="11934" actId="1076"/>
          <ac:spMkLst>
            <pc:docMk/>
            <pc:sldMk cId="20507015" sldId="408"/>
            <ac:spMk id="11" creationId="{C2E0C385-3C77-F0EB-EF3F-30168A50B89E}"/>
          </ac:spMkLst>
        </pc:spChg>
        <pc:spChg chg="add mod">
          <ac:chgData name="蕭兆翔" userId="c09afb0b-60c9-45d8-81f2-4d7aa859f4bf" providerId="ADAL" clId="{4854481A-8E19-4E2D-80D3-255FC4688919}" dt="2024-10-14T15:10:06.205" v="11934" actId="1076"/>
          <ac:spMkLst>
            <pc:docMk/>
            <pc:sldMk cId="20507015" sldId="408"/>
            <ac:spMk id="12" creationId="{C0FBEFA9-DFCD-5BCD-9979-A5F8C9D0462B}"/>
          </ac:spMkLst>
        </pc:spChg>
        <pc:spChg chg="add mod">
          <ac:chgData name="蕭兆翔" userId="c09afb0b-60c9-45d8-81f2-4d7aa859f4bf" providerId="ADAL" clId="{4854481A-8E19-4E2D-80D3-255FC4688919}" dt="2024-10-14T15:08:34.933" v="11906" actId="1076"/>
          <ac:spMkLst>
            <pc:docMk/>
            <pc:sldMk cId="20507015" sldId="408"/>
            <ac:spMk id="17" creationId="{B088629B-8257-A56C-5355-A959E84CF604}"/>
          </ac:spMkLst>
        </pc:spChg>
        <pc:spChg chg="add mod">
          <ac:chgData name="蕭兆翔" userId="c09afb0b-60c9-45d8-81f2-4d7aa859f4bf" providerId="ADAL" clId="{4854481A-8E19-4E2D-80D3-255FC4688919}" dt="2024-10-14T15:08:34.933" v="11906" actId="1076"/>
          <ac:spMkLst>
            <pc:docMk/>
            <pc:sldMk cId="20507015" sldId="408"/>
            <ac:spMk id="18" creationId="{9249EE1E-4328-5F6B-73F9-141708672FB2}"/>
          </ac:spMkLst>
        </pc:spChg>
        <pc:spChg chg="add mod">
          <ac:chgData name="蕭兆翔" userId="c09afb0b-60c9-45d8-81f2-4d7aa859f4bf" providerId="ADAL" clId="{4854481A-8E19-4E2D-80D3-255FC4688919}" dt="2024-10-14T15:08:34.933" v="11906" actId="1076"/>
          <ac:spMkLst>
            <pc:docMk/>
            <pc:sldMk cId="20507015" sldId="408"/>
            <ac:spMk id="19" creationId="{B850B196-2214-D444-9B81-160B46C69A50}"/>
          </ac:spMkLst>
        </pc:spChg>
        <pc:spChg chg="add mod">
          <ac:chgData name="蕭兆翔" userId="c09afb0b-60c9-45d8-81f2-4d7aa859f4bf" providerId="ADAL" clId="{4854481A-8E19-4E2D-80D3-255FC4688919}" dt="2024-10-14T15:08:34.933" v="11906" actId="1076"/>
          <ac:spMkLst>
            <pc:docMk/>
            <pc:sldMk cId="20507015" sldId="408"/>
            <ac:spMk id="20" creationId="{48D6D35D-ED78-7BAF-498F-1ED88781E3A4}"/>
          </ac:spMkLst>
        </pc:spChg>
        <pc:spChg chg="add mod">
          <ac:chgData name="蕭兆翔" userId="c09afb0b-60c9-45d8-81f2-4d7aa859f4bf" providerId="ADAL" clId="{4854481A-8E19-4E2D-80D3-255FC4688919}" dt="2024-10-14T15:08:34.933" v="11906" actId="1076"/>
          <ac:spMkLst>
            <pc:docMk/>
            <pc:sldMk cId="20507015" sldId="408"/>
            <ac:spMk id="21" creationId="{E079AF52-8C3D-93CF-766A-5A60FAF3A316}"/>
          </ac:spMkLst>
        </pc:spChg>
        <pc:spChg chg="add mod">
          <ac:chgData name="蕭兆翔" userId="c09afb0b-60c9-45d8-81f2-4d7aa859f4bf" providerId="ADAL" clId="{4854481A-8E19-4E2D-80D3-255FC4688919}" dt="2024-10-14T15:08:34.933" v="11906" actId="1076"/>
          <ac:spMkLst>
            <pc:docMk/>
            <pc:sldMk cId="20507015" sldId="408"/>
            <ac:spMk id="22" creationId="{9A551031-D85F-FBB5-C339-21B8E3A01240}"/>
          </ac:spMkLst>
        </pc:spChg>
        <pc:spChg chg="add mod">
          <ac:chgData name="蕭兆翔" userId="c09afb0b-60c9-45d8-81f2-4d7aa859f4bf" providerId="ADAL" clId="{4854481A-8E19-4E2D-80D3-255FC4688919}" dt="2024-10-14T15:10:44.173" v="11984" actId="1076"/>
          <ac:spMkLst>
            <pc:docMk/>
            <pc:sldMk cId="20507015" sldId="408"/>
            <ac:spMk id="25" creationId="{F717E9B9-03D9-FCB7-9C93-6782DD3E3952}"/>
          </ac:spMkLst>
        </pc:spChg>
        <pc:spChg chg="add mod">
          <ac:chgData name="蕭兆翔" userId="c09afb0b-60c9-45d8-81f2-4d7aa859f4bf" providerId="ADAL" clId="{4854481A-8E19-4E2D-80D3-255FC4688919}" dt="2024-10-14T15:10:22.947" v="11942" actId="571"/>
          <ac:spMkLst>
            <pc:docMk/>
            <pc:sldMk cId="20507015" sldId="408"/>
            <ac:spMk id="26" creationId="{A830333D-A2BC-B978-30E8-D35C994BDAD9}"/>
          </ac:spMkLst>
        </pc:spChg>
        <pc:spChg chg="add mod">
          <ac:chgData name="蕭兆翔" userId="c09afb0b-60c9-45d8-81f2-4d7aa859f4bf" providerId="ADAL" clId="{4854481A-8E19-4E2D-80D3-255FC4688919}" dt="2024-10-14T15:10:35.589" v="11961" actId="207"/>
          <ac:spMkLst>
            <pc:docMk/>
            <pc:sldMk cId="20507015" sldId="408"/>
            <ac:spMk id="27" creationId="{F1546BB7-0FBD-CFD8-7EC9-3604D4FAD0E7}"/>
          </ac:spMkLst>
        </pc:spChg>
        <pc:graphicFrameChg chg="add mod modGraphic">
          <ac:chgData name="蕭兆翔" userId="c09afb0b-60c9-45d8-81f2-4d7aa859f4bf" providerId="ADAL" clId="{4854481A-8E19-4E2D-80D3-255FC4688919}" dt="2024-10-14T15:08:34.933" v="11906" actId="1076"/>
          <ac:graphicFrameMkLst>
            <pc:docMk/>
            <pc:sldMk cId="20507015" sldId="408"/>
            <ac:graphicFrameMk id="13" creationId="{ADF7A63C-A4EB-5B65-9C60-6753DC42613B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15:08:34.933" v="11906" actId="1076"/>
          <ac:graphicFrameMkLst>
            <pc:docMk/>
            <pc:sldMk cId="20507015" sldId="408"/>
            <ac:graphicFrameMk id="14" creationId="{0291DCAD-F8A1-6197-8EB2-47F5C5F1CD55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15:08:34.933" v="11906" actId="1076"/>
          <ac:graphicFrameMkLst>
            <pc:docMk/>
            <pc:sldMk cId="20507015" sldId="408"/>
            <ac:graphicFrameMk id="15" creationId="{B13625CD-42F9-DA3A-DB14-7EDDC7FB9385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15:08:34.933" v="11906" actId="1076"/>
          <ac:graphicFrameMkLst>
            <pc:docMk/>
            <pc:sldMk cId="20507015" sldId="408"/>
            <ac:graphicFrameMk id="16" creationId="{135A39BD-77DC-87E4-28BD-CD91AEA43127}"/>
          </ac:graphicFrameMkLst>
        </pc:graphicFrameChg>
        <pc:picChg chg="del">
          <ac:chgData name="蕭兆翔" userId="c09afb0b-60c9-45d8-81f2-4d7aa859f4bf" providerId="ADAL" clId="{4854481A-8E19-4E2D-80D3-255FC4688919}" dt="2024-10-14T14:57:35.003" v="11539" actId="478"/>
          <ac:picMkLst>
            <pc:docMk/>
            <pc:sldMk cId="20507015" sldId="408"/>
            <ac:picMk id="3" creationId="{71A7CD1A-8C4F-0762-A4D8-FAD0A5FBD1F2}"/>
          </ac:picMkLst>
        </pc:picChg>
        <pc:picChg chg="add mod">
          <ac:chgData name="蕭兆翔" userId="c09afb0b-60c9-45d8-81f2-4d7aa859f4bf" providerId="ADAL" clId="{4854481A-8E19-4E2D-80D3-255FC4688919}" dt="2024-10-14T15:10:06.205" v="11934" actId="1076"/>
          <ac:picMkLst>
            <pc:docMk/>
            <pc:sldMk cId="20507015" sldId="408"/>
            <ac:picMk id="7" creationId="{29F44F85-C949-05FA-BADD-E512AC94B1AF}"/>
          </ac:picMkLst>
        </pc:picChg>
        <pc:picChg chg="add mod">
          <ac:chgData name="蕭兆翔" userId="c09afb0b-60c9-45d8-81f2-4d7aa859f4bf" providerId="ADAL" clId="{4854481A-8E19-4E2D-80D3-255FC4688919}" dt="2024-10-14T15:10:06.205" v="11934" actId="1076"/>
          <ac:picMkLst>
            <pc:docMk/>
            <pc:sldMk cId="20507015" sldId="408"/>
            <ac:picMk id="9" creationId="{FDD60318-8528-3293-2323-A1D8643067C7}"/>
          </ac:picMkLst>
        </pc:picChg>
        <pc:picChg chg="add mod">
          <ac:chgData name="蕭兆翔" userId="c09afb0b-60c9-45d8-81f2-4d7aa859f4bf" providerId="ADAL" clId="{4854481A-8E19-4E2D-80D3-255FC4688919}" dt="2024-10-14T15:10:14.291" v="11938" actId="1076"/>
          <ac:picMkLst>
            <pc:docMk/>
            <pc:sldMk cId="20507015" sldId="408"/>
            <ac:picMk id="24" creationId="{A7366899-8DC7-0AF0-3C0A-B78721FAE5EA}"/>
          </ac:picMkLst>
        </pc:picChg>
        <pc:picChg chg="add del mod">
          <ac:chgData name="蕭兆翔" userId="c09afb0b-60c9-45d8-81f2-4d7aa859f4bf" providerId="ADAL" clId="{4854481A-8E19-4E2D-80D3-255FC4688919}" dt="2024-10-14T15:05:37.890" v="11755" actId="478"/>
          <ac:picMkLst>
            <pc:docMk/>
            <pc:sldMk cId="20507015" sldId="408"/>
            <ac:picMk id="2050" creationId="{167EEE1A-9CBB-4274-7AD5-A61E28871339}"/>
          </ac:picMkLst>
        </pc:picChg>
        <pc:picChg chg="del">
          <ac:chgData name="蕭兆翔" userId="c09afb0b-60c9-45d8-81f2-4d7aa859f4bf" providerId="ADAL" clId="{4854481A-8E19-4E2D-80D3-255FC4688919}" dt="2024-10-14T14:57:36.794" v="11540" actId="478"/>
          <ac:picMkLst>
            <pc:docMk/>
            <pc:sldMk cId="20507015" sldId="408"/>
            <ac:picMk id="72706" creationId="{00000000-0000-0000-0000-000000000000}"/>
          </ac:picMkLst>
        </pc:picChg>
      </pc:sldChg>
      <pc:sldChg chg="addSp modSp new">
        <pc:chgData name="蕭兆翔" userId="c09afb0b-60c9-45d8-81f2-4d7aa859f4bf" providerId="ADAL" clId="{4854481A-8E19-4E2D-80D3-255FC4688919}" dt="2024-10-14T15:55:31.322" v="13127" actId="1076"/>
        <pc:sldMkLst>
          <pc:docMk/>
          <pc:sldMk cId="2617390352" sldId="409"/>
        </pc:sldMkLst>
        <pc:picChg chg="add mod">
          <ac:chgData name="蕭兆翔" userId="c09afb0b-60c9-45d8-81f2-4d7aa859f4bf" providerId="ADAL" clId="{4854481A-8E19-4E2D-80D3-255FC4688919}" dt="2024-10-14T15:55:31.322" v="13127" actId="1076"/>
          <ac:picMkLst>
            <pc:docMk/>
            <pc:sldMk cId="2617390352" sldId="409"/>
            <ac:picMk id="15362" creationId="{6342712E-D7D7-9F9C-44B2-EA0BA8951FB1}"/>
          </ac:picMkLst>
        </pc:picChg>
      </pc:sldChg>
      <pc:sldChg chg="addSp modSp new mod">
        <pc:chgData name="蕭兆翔" userId="c09afb0b-60c9-45d8-81f2-4d7aa859f4bf" providerId="ADAL" clId="{4854481A-8E19-4E2D-80D3-255FC4688919}" dt="2024-10-14T16:49:03.882" v="14426" actId="1076"/>
        <pc:sldMkLst>
          <pc:docMk/>
          <pc:sldMk cId="2339741339" sldId="410"/>
        </pc:sldMkLst>
        <pc:spChg chg="add mod">
          <ac:chgData name="蕭兆翔" userId="c09afb0b-60c9-45d8-81f2-4d7aa859f4bf" providerId="ADAL" clId="{4854481A-8E19-4E2D-80D3-255FC4688919}" dt="2024-10-14T16:48:52.682" v="14423" actId="1076"/>
          <ac:spMkLst>
            <pc:docMk/>
            <pc:sldMk cId="2339741339" sldId="410"/>
            <ac:spMk id="3" creationId="{FAB3516A-CC65-679B-6E29-676F891504B5}"/>
          </ac:spMkLst>
        </pc:spChg>
        <pc:spChg chg="add mod">
          <ac:chgData name="蕭兆翔" userId="c09afb0b-60c9-45d8-81f2-4d7aa859f4bf" providerId="ADAL" clId="{4854481A-8E19-4E2D-80D3-255FC4688919}" dt="2024-10-14T16:49:03.882" v="14426" actId="1076"/>
          <ac:spMkLst>
            <pc:docMk/>
            <pc:sldMk cId="2339741339" sldId="410"/>
            <ac:spMk id="4" creationId="{FD524430-FB27-F207-D5E4-3D97DA34430B}"/>
          </ac:spMkLst>
        </pc:spChg>
        <pc:picChg chg="add mod">
          <ac:chgData name="蕭兆翔" userId="c09afb0b-60c9-45d8-81f2-4d7aa859f4bf" providerId="ADAL" clId="{4854481A-8E19-4E2D-80D3-255FC4688919}" dt="2024-10-14T15:21:43.559" v="12006" actId="1076"/>
          <ac:picMkLst>
            <pc:docMk/>
            <pc:sldMk cId="2339741339" sldId="410"/>
            <ac:picMk id="16386" creationId="{4F051F73-FBE6-1ECB-D5AE-0A434212F4C2}"/>
          </ac:picMkLst>
        </pc:picChg>
      </pc:sldChg>
      <pc:sldChg chg="addSp delSp modSp add mod ord">
        <pc:chgData name="蕭兆翔" userId="c09afb0b-60c9-45d8-81f2-4d7aa859f4bf" providerId="ADAL" clId="{4854481A-8E19-4E2D-80D3-255FC4688919}" dt="2024-10-14T15:35:30.869" v="12462" actId="1076"/>
        <pc:sldMkLst>
          <pc:docMk/>
          <pc:sldMk cId="2888018174" sldId="411"/>
        </pc:sldMkLst>
        <pc:spChg chg="mod">
          <ac:chgData name="蕭兆翔" userId="c09afb0b-60c9-45d8-81f2-4d7aa859f4bf" providerId="ADAL" clId="{4854481A-8E19-4E2D-80D3-255FC4688919}" dt="2024-10-14T15:32:20.845" v="12404" actId="1076"/>
          <ac:spMkLst>
            <pc:docMk/>
            <pc:sldMk cId="2888018174" sldId="411"/>
            <ac:spMk id="3" creationId="{9FC2BB15-36C7-5C31-64F0-F3BC8FFC5999}"/>
          </ac:spMkLst>
        </pc:spChg>
        <pc:spChg chg="add mod">
          <ac:chgData name="蕭兆翔" userId="c09afb0b-60c9-45d8-81f2-4d7aa859f4bf" providerId="ADAL" clId="{4854481A-8E19-4E2D-80D3-255FC4688919}" dt="2024-10-14T15:31:53.037" v="12397" actId="208"/>
          <ac:spMkLst>
            <pc:docMk/>
            <pc:sldMk cId="2888018174" sldId="411"/>
            <ac:spMk id="6" creationId="{8B22C0EB-CF18-FA09-CA72-1F1F1A3A70DE}"/>
          </ac:spMkLst>
        </pc:spChg>
        <pc:spChg chg="add mod">
          <ac:chgData name="蕭兆翔" userId="c09afb0b-60c9-45d8-81f2-4d7aa859f4bf" providerId="ADAL" clId="{4854481A-8E19-4E2D-80D3-255FC4688919}" dt="2024-10-14T15:33:07.858" v="12415" actId="1582"/>
          <ac:spMkLst>
            <pc:docMk/>
            <pc:sldMk cId="2888018174" sldId="411"/>
            <ac:spMk id="9" creationId="{118951EE-61EC-0B91-4C65-272A10025602}"/>
          </ac:spMkLst>
        </pc:spChg>
        <pc:spChg chg="add mod">
          <ac:chgData name="蕭兆翔" userId="c09afb0b-60c9-45d8-81f2-4d7aa859f4bf" providerId="ADAL" clId="{4854481A-8E19-4E2D-80D3-255FC4688919}" dt="2024-10-14T15:33:17.662" v="12417" actId="1076"/>
          <ac:spMkLst>
            <pc:docMk/>
            <pc:sldMk cId="2888018174" sldId="411"/>
            <ac:spMk id="10" creationId="{B3571CF3-7185-B15C-F504-485216F82DBD}"/>
          </ac:spMkLst>
        </pc:spChg>
        <pc:spChg chg="add mod">
          <ac:chgData name="蕭兆翔" userId="c09afb0b-60c9-45d8-81f2-4d7aa859f4bf" providerId="ADAL" clId="{4854481A-8E19-4E2D-80D3-255FC4688919}" dt="2024-10-14T15:33:21.684" v="12419" actId="1076"/>
          <ac:spMkLst>
            <pc:docMk/>
            <pc:sldMk cId="2888018174" sldId="411"/>
            <ac:spMk id="11" creationId="{56D2DFA1-5369-4962-FF27-99A34D2117D5}"/>
          </ac:spMkLst>
        </pc:spChg>
        <pc:spChg chg="add mod">
          <ac:chgData name="蕭兆翔" userId="c09afb0b-60c9-45d8-81f2-4d7aa859f4bf" providerId="ADAL" clId="{4854481A-8E19-4E2D-80D3-255FC4688919}" dt="2024-10-14T15:33:26.315" v="12421" actId="1076"/>
          <ac:spMkLst>
            <pc:docMk/>
            <pc:sldMk cId="2888018174" sldId="411"/>
            <ac:spMk id="12" creationId="{801F8BCD-1A8A-CD8F-9DF9-80ABC226C6DB}"/>
          </ac:spMkLst>
        </pc:spChg>
        <pc:spChg chg="add mod">
          <ac:chgData name="蕭兆翔" userId="c09afb0b-60c9-45d8-81f2-4d7aa859f4bf" providerId="ADAL" clId="{4854481A-8E19-4E2D-80D3-255FC4688919}" dt="2024-10-14T15:35:19.961" v="12459" actId="1076"/>
          <ac:spMkLst>
            <pc:docMk/>
            <pc:sldMk cId="2888018174" sldId="411"/>
            <ac:spMk id="47" creationId="{B3027D5E-7DA7-3B46-7DCF-53DDA07D3E8C}"/>
          </ac:spMkLst>
        </pc:spChg>
        <pc:spChg chg="add mod">
          <ac:chgData name="蕭兆翔" userId="c09afb0b-60c9-45d8-81f2-4d7aa859f4bf" providerId="ADAL" clId="{4854481A-8E19-4E2D-80D3-255FC4688919}" dt="2024-10-14T15:35:23.559" v="12460" actId="1076"/>
          <ac:spMkLst>
            <pc:docMk/>
            <pc:sldMk cId="2888018174" sldId="411"/>
            <ac:spMk id="48" creationId="{9F083BD8-F919-0947-02A4-0F49672ED6AF}"/>
          </ac:spMkLst>
        </pc:spChg>
        <pc:spChg chg="add mod">
          <ac:chgData name="蕭兆翔" userId="c09afb0b-60c9-45d8-81f2-4d7aa859f4bf" providerId="ADAL" clId="{4854481A-8E19-4E2D-80D3-255FC4688919}" dt="2024-10-14T15:35:30.869" v="12462" actId="1076"/>
          <ac:spMkLst>
            <pc:docMk/>
            <pc:sldMk cId="2888018174" sldId="411"/>
            <ac:spMk id="49" creationId="{4A9028FF-F838-BF11-7CF8-CC8D657EBE07}"/>
          </ac:spMkLst>
        </pc:spChg>
        <pc:spChg chg="add mod">
          <ac:chgData name="蕭兆翔" userId="c09afb0b-60c9-45d8-81f2-4d7aa859f4bf" providerId="ADAL" clId="{4854481A-8E19-4E2D-80D3-255FC4688919}" dt="2024-10-14T15:35:15.123" v="12458" actId="1076"/>
          <ac:spMkLst>
            <pc:docMk/>
            <pc:sldMk cId="2888018174" sldId="411"/>
            <ac:spMk id="50" creationId="{8FE38E66-7B34-2614-271E-5A0DC27B12B2}"/>
          </ac:spMkLst>
        </pc:spChg>
        <pc:picChg chg="add mod">
          <ac:chgData name="蕭兆翔" userId="c09afb0b-60c9-45d8-81f2-4d7aa859f4bf" providerId="ADAL" clId="{4854481A-8E19-4E2D-80D3-255FC4688919}" dt="2024-10-14T15:32:59.939" v="12413" actId="1076"/>
          <ac:picMkLst>
            <pc:docMk/>
            <pc:sldMk cId="2888018174" sldId="411"/>
            <ac:picMk id="4" creationId="{5EFB7F10-CEB5-47E0-2668-5D0782088E63}"/>
          </ac:picMkLst>
        </pc:picChg>
        <pc:picChg chg="add mod">
          <ac:chgData name="蕭兆翔" userId="c09afb0b-60c9-45d8-81f2-4d7aa859f4bf" providerId="ADAL" clId="{4854481A-8E19-4E2D-80D3-255FC4688919}" dt="2024-10-14T15:32:16.284" v="12402" actId="1076"/>
          <ac:picMkLst>
            <pc:docMk/>
            <pc:sldMk cId="2888018174" sldId="411"/>
            <ac:picMk id="5" creationId="{BF9C6D90-8036-4C13-584B-185A46C51530}"/>
          </ac:picMkLst>
        </pc:picChg>
        <pc:picChg chg="del">
          <ac:chgData name="蕭兆翔" userId="c09afb0b-60c9-45d8-81f2-4d7aa859f4bf" providerId="ADAL" clId="{4854481A-8E19-4E2D-80D3-255FC4688919}" dt="2024-10-14T15:23:51.740" v="12117" actId="478"/>
          <ac:picMkLst>
            <pc:docMk/>
            <pc:sldMk cId="2888018174" sldId="411"/>
            <ac:picMk id="1026" creationId="{00000000-0000-0000-0000-000000000000}"/>
          </ac:picMkLst>
        </pc:picChg>
        <pc:cxnChg chg="add del mod">
          <ac:chgData name="蕭兆翔" userId="c09afb0b-60c9-45d8-81f2-4d7aa859f4bf" providerId="ADAL" clId="{4854481A-8E19-4E2D-80D3-255FC4688919}" dt="2024-10-14T15:32:17.516" v="12403" actId="478"/>
          <ac:cxnSpMkLst>
            <pc:docMk/>
            <pc:sldMk cId="2888018174" sldId="411"/>
            <ac:cxnSpMk id="8" creationId="{2AA76B1D-E2E5-4FC8-624C-4D2D13C96176}"/>
          </ac:cxnSpMkLst>
        </pc:cxnChg>
        <pc:cxnChg chg="add mod">
          <ac:chgData name="蕭兆翔" userId="c09afb0b-60c9-45d8-81f2-4d7aa859f4bf" providerId="ADAL" clId="{4854481A-8E19-4E2D-80D3-255FC4688919}" dt="2024-10-14T15:34:52.566" v="12455" actId="208"/>
          <ac:cxnSpMkLst>
            <pc:docMk/>
            <pc:sldMk cId="2888018174" sldId="411"/>
            <ac:cxnSpMk id="14" creationId="{69A6E128-8B23-2ADF-9A87-A0BE8A27A7C8}"/>
          </ac:cxnSpMkLst>
        </pc:cxnChg>
        <pc:cxnChg chg="add mod">
          <ac:chgData name="蕭兆翔" userId="c09afb0b-60c9-45d8-81f2-4d7aa859f4bf" providerId="ADAL" clId="{4854481A-8E19-4E2D-80D3-255FC4688919}" dt="2024-10-14T15:34:52.566" v="12455" actId="208"/>
          <ac:cxnSpMkLst>
            <pc:docMk/>
            <pc:sldMk cId="2888018174" sldId="411"/>
            <ac:cxnSpMk id="15" creationId="{56ACB2F0-5B3C-5506-449E-B88AAED31500}"/>
          </ac:cxnSpMkLst>
        </pc:cxnChg>
        <pc:cxnChg chg="add mod">
          <ac:chgData name="蕭兆翔" userId="c09afb0b-60c9-45d8-81f2-4d7aa859f4bf" providerId="ADAL" clId="{4854481A-8E19-4E2D-80D3-255FC4688919}" dt="2024-10-14T15:34:52.566" v="12455" actId="208"/>
          <ac:cxnSpMkLst>
            <pc:docMk/>
            <pc:sldMk cId="2888018174" sldId="411"/>
            <ac:cxnSpMk id="18" creationId="{FBFDFAC0-72EB-7097-3928-80C1D0B4FBFB}"/>
          </ac:cxnSpMkLst>
        </pc:cxnChg>
        <pc:cxnChg chg="add mod">
          <ac:chgData name="蕭兆翔" userId="c09afb0b-60c9-45d8-81f2-4d7aa859f4bf" providerId="ADAL" clId="{4854481A-8E19-4E2D-80D3-255FC4688919}" dt="2024-10-14T15:34:52.566" v="12455" actId="208"/>
          <ac:cxnSpMkLst>
            <pc:docMk/>
            <pc:sldMk cId="2888018174" sldId="411"/>
            <ac:cxnSpMk id="21" creationId="{696F5F5B-41EC-CB8A-1B14-BB196E774FA1}"/>
          </ac:cxnSpMkLst>
        </pc:cxnChg>
        <pc:cxnChg chg="add mod">
          <ac:chgData name="蕭兆翔" userId="c09afb0b-60c9-45d8-81f2-4d7aa859f4bf" providerId="ADAL" clId="{4854481A-8E19-4E2D-80D3-255FC4688919}" dt="2024-10-14T15:34:52.566" v="12455" actId="208"/>
          <ac:cxnSpMkLst>
            <pc:docMk/>
            <pc:sldMk cId="2888018174" sldId="411"/>
            <ac:cxnSpMk id="24" creationId="{1CEA9F3C-ABB6-D4BF-F0EF-D421B63F7255}"/>
          </ac:cxnSpMkLst>
        </pc:cxnChg>
        <pc:cxnChg chg="add mod">
          <ac:chgData name="蕭兆翔" userId="c09afb0b-60c9-45d8-81f2-4d7aa859f4bf" providerId="ADAL" clId="{4854481A-8E19-4E2D-80D3-255FC4688919}" dt="2024-10-14T15:34:52.566" v="12455" actId="208"/>
          <ac:cxnSpMkLst>
            <pc:docMk/>
            <pc:sldMk cId="2888018174" sldId="411"/>
            <ac:cxnSpMk id="27" creationId="{7270FD5D-1DAA-6AA5-6391-4D5D9C8C1905}"/>
          </ac:cxnSpMkLst>
        </pc:cxnChg>
        <pc:cxnChg chg="add mod">
          <ac:chgData name="蕭兆翔" userId="c09afb0b-60c9-45d8-81f2-4d7aa859f4bf" providerId="ADAL" clId="{4854481A-8E19-4E2D-80D3-255FC4688919}" dt="2024-10-14T15:34:52.566" v="12455" actId="208"/>
          <ac:cxnSpMkLst>
            <pc:docMk/>
            <pc:sldMk cId="2888018174" sldId="411"/>
            <ac:cxnSpMk id="30" creationId="{77381597-CF5C-E92F-534A-6B68BF8C37A5}"/>
          </ac:cxnSpMkLst>
        </pc:cxnChg>
        <pc:cxnChg chg="add mod">
          <ac:chgData name="蕭兆翔" userId="c09afb0b-60c9-45d8-81f2-4d7aa859f4bf" providerId="ADAL" clId="{4854481A-8E19-4E2D-80D3-255FC4688919}" dt="2024-10-14T15:34:52.566" v="12455" actId="208"/>
          <ac:cxnSpMkLst>
            <pc:docMk/>
            <pc:sldMk cId="2888018174" sldId="411"/>
            <ac:cxnSpMk id="33" creationId="{2432A16B-23CE-4C90-2DC3-586BA73C9227}"/>
          </ac:cxnSpMkLst>
        </pc:cxnChg>
        <pc:cxnChg chg="add mod">
          <ac:chgData name="蕭兆翔" userId="c09afb0b-60c9-45d8-81f2-4d7aa859f4bf" providerId="ADAL" clId="{4854481A-8E19-4E2D-80D3-255FC4688919}" dt="2024-10-14T15:34:52.566" v="12455" actId="208"/>
          <ac:cxnSpMkLst>
            <pc:docMk/>
            <pc:sldMk cId="2888018174" sldId="411"/>
            <ac:cxnSpMk id="36" creationId="{EE2E33CA-5791-B0F4-1405-0408749CB7CD}"/>
          </ac:cxnSpMkLst>
        </pc:cxnChg>
        <pc:cxnChg chg="add mod">
          <ac:chgData name="蕭兆翔" userId="c09afb0b-60c9-45d8-81f2-4d7aa859f4bf" providerId="ADAL" clId="{4854481A-8E19-4E2D-80D3-255FC4688919}" dt="2024-10-14T15:34:52.566" v="12455" actId="208"/>
          <ac:cxnSpMkLst>
            <pc:docMk/>
            <pc:sldMk cId="2888018174" sldId="411"/>
            <ac:cxnSpMk id="39" creationId="{E77F5EFD-1723-88BC-1279-99184CB6DF3F}"/>
          </ac:cxnSpMkLst>
        </pc:cxnChg>
        <pc:cxnChg chg="add mod">
          <ac:chgData name="蕭兆翔" userId="c09afb0b-60c9-45d8-81f2-4d7aa859f4bf" providerId="ADAL" clId="{4854481A-8E19-4E2D-80D3-255FC4688919}" dt="2024-10-14T15:34:52.566" v="12455" actId="208"/>
          <ac:cxnSpMkLst>
            <pc:docMk/>
            <pc:sldMk cId="2888018174" sldId="411"/>
            <ac:cxnSpMk id="44" creationId="{A8AA6C43-749D-38C9-6D87-B0AA1D5B5669}"/>
          </ac:cxnSpMkLst>
        </pc:cxnChg>
      </pc:sldChg>
      <pc:sldChg chg="addSp delSp modSp add mod">
        <pc:chgData name="蕭兆翔" userId="c09afb0b-60c9-45d8-81f2-4d7aa859f4bf" providerId="ADAL" clId="{4854481A-8E19-4E2D-80D3-255FC4688919}" dt="2024-10-14T15:30:32.255" v="12251" actId="207"/>
        <pc:sldMkLst>
          <pc:docMk/>
          <pc:sldMk cId="1355482420" sldId="412"/>
        </pc:sldMkLst>
        <pc:spChg chg="del">
          <ac:chgData name="蕭兆翔" userId="c09afb0b-60c9-45d8-81f2-4d7aa859f4bf" providerId="ADAL" clId="{4854481A-8E19-4E2D-80D3-255FC4688919}" dt="2024-10-14T15:28:29.191" v="12169" actId="478"/>
          <ac:spMkLst>
            <pc:docMk/>
            <pc:sldMk cId="1355482420" sldId="412"/>
            <ac:spMk id="3" creationId="{9FC2BB15-36C7-5C31-64F0-F3BC8FFC5999}"/>
          </ac:spMkLst>
        </pc:spChg>
        <pc:spChg chg="add mod">
          <ac:chgData name="蕭兆翔" userId="c09afb0b-60c9-45d8-81f2-4d7aa859f4bf" providerId="ADAL" clId="{4854481A-8E19-4E2D-80D3-255FC4688919}" dt="2024-10-14T15:30:04.269" v="12195" actId="1076"/>
          <ac:spMkLst>
            <pc:docMk/>
            <pc:sldMk cId="1355482420" sldId="412"/>
            <ac:spMk id="6" creationId="{4B7971C1-4EFA-6575-7CD1-E99268E8C0C1}"/>
          </ac:spMkLst>
        </pc:spChg>
        <pc:spChg chg="add mod">
          <ac:chgData name="蕭兆翔" userId="c09afb0b-60c9-45d8-81f2-4d7aa859f4bf" providerId="ADAL" clId="{4854481A-8E19-4E2D-80D3-255FC4688919}" dt="2024-10-14T15:30:32.255" v="12251" actId="207"/>
          <ac:spMkLst>
            <pc:docMk/>
            <pc:sldMk cId="1355482420" sldId="412"/>
            <ac:spMk id="7" creationId="{54B09DDC-2BB1-B833-D0AF-E139280CB021}"/>
          </ac:spMkLst>
        </pc:spChg>
        <pc:picChg chg="del">
          <ac:chgData name="蕭兆翔" userId="c09afb0b-60c9-45d8-81f2-4d7aa859f4bf" providerId="ADAL" clId="{4854481A-8E19-4E2D-80D3-255FC4688919}" dt="2024-10-14T15:28:24.797" v="12167" actId="478"/>
          <ac:picMkLst>
            <pc:docMk/>
            <pc:sldMk cId="1355482420" sldId="412"/>
            <ac:picMk id="4" creationId="{5EFB7F10-CEB5-47E0-2668-5D0782088E63}"/>
          </ac:picMkLst>
        </pc:picChg>
        <pc:picChg chg="add mod">
          <ac:chgData name="蕭兆翔" userId="c09afb0b-60c9-45d8-81f2-4d7aa859f4bf" providerId="ADAL" clId="{4854481A-8E19-4E2D-80D3-255FC4688919}" dt="2024-10-14T15:30:04.269" v="12195" actId="1076"/>
          <ac:picMkLst>
            <pc:docMk/>
            <pc:sldMk cId="1355482420" sldId="412"/>
            <ac:picMk id="5" creationId="{83806B81-705F-7031-ED92-3C070EB5C394}"/>
          </ac:picMkLst>
        </pc:picChg>
        <pc:picChg chg="add mod">
          <ac:chgData name="蕭兆翔" userId="c09afb0b-60c9-45d8-81f2-4d7aa859f4bf" providerId="ADAL" clId="{4854481A-8E19-4E2D-80D3-255FC4688919}" dt="2024-10-14T15:30:15.457" v="12200" actId="1076"/>
          <ac:picMkLst>
            <pc:docMk/>
            <pc:sldMk cId="1355482420" sldId="412"/>
            <ac:picMk id="17410" creationId="{23018BFF-E6E0-584C-3AC4-2C4F64339EEB}"/>
          </ac:picMkLst>
        </pc:picChg>
      </pc:sldChg>
      <pc:sldChg chg="addSp delSp modSp add mod ord">
        <pc:chgData name="蕭兆翔" userId="c09afb0b-60c9-45d8-81f2-4d7aa859f4bf" providerId="ADAL" clId="{4854481A-8E19-4E2D-80D3-255FC4688919}" dt="2024-10-15T09:58:23.155" v="15859" actId="1076"/>
        <pc:sldMkLst>
          <pc:docMk/>
          <pc:sldMk cId="2265669256" sldId="413"/>
        </pc:sldMkLst>
        <pc:spChg chg="del mod">
          <ac:chgData name="蕭兆翔" userId="c09afb0b-60c9-45d8-81f2-4d7aa859f4bf" providerId="ADAL" clId="{4854481A-8E19-4E2D-80D3-255FC4688919}" dt="2024-10-15T05:27:08.360" v="14487" actId="478"/>
          <ac:spMkLst>
            <pc:docMk/>
            <pc:sldMk cId="2265669256" sldId="413"/>
            <ac:spMk id="4" creationId="{E808A7A5-F495-3276-4109-407E36393205}"/>
          </ac:spMkLst>
        </pc:spChg>
        <pc:spChg chg="mod">
          <ac:chgData name="蕭兆翔" userId="c09afb0b-60c9-45d8-81f2-4d7aa859f4bf" providerId="ADAL" clId="{4854481A-8E19-4E2D-80D3-255FC4688919}" dt="2024-10-14T15:43:02.181" v="12709" actId="1076"/>
          <ac:spMkLst>
            <pc:docMk/>
            <pc:sldMk cId="2265669256" sldId="413"/>
            <ac:spMk id="5" creationId="{EC0A829E-9D21-9569-3057-7E9AE5492D76}"/>
          </ac:spMkLst>
        </pc:spChg>
        <pc:spChg chg="mod">
          <ac:chgData name="蕭兆翔" userId="c09afb0b-60c9-45d8-81f2-4d7aa859f4bf" providerId="ADAL" clId="{4854481A-8E19-4E2D-80D3-255FC4688919}" dt="2024-10-14T15:43:02.181" v="12709" actId="1076"/>
          <ac:spMkLst>
            <pc:docMk/>
            <pc:sldMk cId="2265669256" sldId="413"/>
            <ac:spMk id="6" creationId="{B39E0200-0A15-2C20-46AA-1658B5A41605}"/>
          </ac:spMkLst>
        </pc:spChg>
        <pc:spChg chg="mod">
          <ac:chgData name="蕭兆翔" userId="c09afb0b-60c9-45d8-81f2-4d7aa859f4bf" providerId="ADAL" clId="{4854481A-8E19-4E2D-80D3-255FC4688919}" dt="2024-10-14T15:43:02.181" v="12709" actId="1076"/>
          <ac:spMkLst>
            <pc:docMk/>
            <pc:sldMk cId="2265669256" sldId="413"/>
            <ac:spMk id="7" creationId="{8724CCDD-C2C0-865F-2FC0-5979A8BADF46}"/>
          </ac:spMkLst>
        </pc:spChg>
        <pc:spChg chg="mod">
          <ac:chgData name="蕭兆翔" userId="c09afb0b-60c9-45d8-81f2-4d7aa859f4bf" providerId="ADAL" clId="{4854481A-8E19-4E2D-80D3-255FC4688919}" dt="2024-10-14T15:43:02.181" v="12709" actId="1076"/>
          <ac:spMkLst>
            <pc:docMk/>
            <pc:sldMk cId="2265669256" sldId="413"/>
            <ac:spMk id="8" creationId="{F0537062-3228-22E5-55DA-00F1BED3B987}"/>
          </ac:spMkLst>
        </pc:spChg>
        <pc:spChg chg="del">
          <ac:chgData name="蕭兆翔" userId="c09afb0b-60c9-45d8-81f2-4d7aa859f4bf" providerId="ADAL" clId="{4854481A-8E19-4E2D-80D3-255FC4688919}" dt="2024-10-14T15:42:55.154" v="12706" actId="478"/>
          <ac:spMkLst>
            <pc:docMk/>
            <pc:sldMk cId="2265669256" sldId="413"/>
            <ac:spMk id="9" creationId="{1062A003-9C98-4600-4A5B-F6DF13652585}"/>
          </ac:spMkLst>
        </pc:spChg>
        <pc:spChg chg="del mod">
          <ac:chgData name="蕭兆翔" userId="c09afb0b-60c9-45d8-81f2-4d7aa859f4bf" providerId="ADAL" clId="{4854481A-8E19-4E2D-80D3-255FC4688919}" dt="2024-10-15T05:27:07.380" v="14486" actId="478"/>
          <ac:spMkLst>
            <pc:docMk/>
            <pc:sldMk cId="2265669256" sldId="413"/>
            <ac:spMk id="9" creationId="{6C4137FC-8882-3F28-ED75-F1B244E63882}"/>
          </ac:spMkLst>
        </pc:spChg>
        <pc:spChg chg="del">
          <ac:chgData name="蕭兆翔" userId="c09afb0b-60c9-45d8-81f2-4d7aa859f4bf" providerId="ADAL" clId="{4854481A-8E19-4E2D-80D3-255FC4688919}" dt="2024-10-14T15:42:57.681" v="12707" actId="478"/>
          <ac:spMkLst>
            <pc:docMk/>
            <pc:sldMk cId="2265669256" sldId="413"/>
            <ac:spMk id="10" creationId="{317AE185-0446-0F47-003C-38C3B69BC22D}"/>
          </ac:spMkLst>
        </pc:spChg>
        <pc:spChg chg="del mod">
          <ac:chgData name="蕭兆翔" userId="c09afb0b-60c9-45d8-81f2-4d7aa859f4bf" providerId="ADAL" clId="{4854481A-8E19-4E2D-80D3-255FC4688919}" dt="2024-10-15T05:23:07.594" v="14454" actId="478"/>
          <ac:spMkLst>
            <pc:docMk/>
            <pc:sldMk cId="2265669256" sldId="413"/>
            <ac:spMk id="11" creationId="{0BEC801A-34A4-A520-6C6A-CAF8B7D0F59D}"/>
          </ac:spMkLst>
        </pc:spChg>
        <pc:spChg chg="del mod">
          <ac:chgData name="蕭兆翔" userId="c09afb0b-60c9-45d8-81f2-4d7aa859f4bf" providerId="ADAL" clId="{4854481A-8E19-4E2D-80D3-255FC4688919}" dt="2024-10-15T05:23:09.283" v="14455" actId="21"/>
          <ac:spMkLst>
            <pc:docMk/>
            <pc:sldMk cId="2265669256" sldId="413"/>
            <ac:spMk id="12" creationId="{7F14D739-0359-ABA0-3918-8D7F9A815BF1}"/>
          </ac:spMkLst>
        </pc:spChg>
        <pc:spChg chg="mod">
          <ac:chgData name="蕭兆翔" userId="c09afb0b-60c9-45d8-81f2-4d7aa859f4bf" providerId="ADAL" clId="{4854481A-8E19-4E2D-80D3-255FC4688919}" dt="2024-10-15T05:26:58.100" v="14481" actId="1076"/>
          <ac:spMkLst>
            <pc:docMk/>
            <pc:sldMk cId="2265669256" sldId="413"/>
            <ac:spMk id="13" creationId="{4B6E37AB-2BC7-FC17-1F5B-23322AC761F0}"/>
          </ac:spMkLst>
        </pc:spChg>
        <pc:spChg chg="mod">
          <ac:chgData name="蕭兆翔" userId="c09afb0b-60c9-45d8-81f2-4d7aa859f4bf" providerId="ADAL" clId="{4854481A-8E19-4E2D-80D3-255FC4688919}" dt="2024-10-15T05:27:00.067" v="14482" actId="1076"/>
          <ac:spMkLst>
            <pc:docMk/>
            <pc:sldMk cId="2265669256" sldId="413"/>
            <ac:spMk id="14" creationId="{D647B0F5-0657-E0AA-56E0-8142581DE4B2}"/>
          </ac:spMkLst>
        </pc:spChg>
        <pc:spChg chg="del mod">
          <ac:chgData name="蕭兆翔" userId="c09afb0b-60c9-45d8-81f2-4d7aa859f4bf" providerId="ADAL" clId="{4854481A-8E19-4E2D-80D3-255FC4688919}" dt="2024-10-15T05:27:01.859" v="14483" actId="478"/>
          <ac:spMkLst>
            <pc:docMk/>
            <pc:sldMk cId="2265669256" sldId="413"/>
            <ac:spMk id="15" creationId="{A06DB47E-CA35-F655-1079-7D26F363620B}"/>
          </ac:spMkLst>
        </pc:spChg>
        <pc:spChg chg="del mod">
          <ac:chgData name="蕭兆翔" userId="c09afb0b-60c9-45d8-81f2-4d7aa859f4bf" providerId="ADAL" clId="{4854481A-8E19-4E2D-80D3-255FC4688919}" dt="2024-10-15T05:27:01.859" v="14483" actId="478"/>
          <ac:spMkLst>
            <pc:docMk/>
            <pc:sldMk cId="2265669256" sldId="413"/>
            <ac:spMk id="16" creationId="{5C3756C6-B57C-66A2-4482-C3DB1563BBE9}"/>
          </ac:spMkLst>
        </pc:spChg>
        <pc:spChg chg="add mod">
          <ac:chgData name="蕭兆翔" userId="c09afb0b-60c9-45d8-81f2-4d7aa859f4bf" providerId="ADAL" clId="{4854481A-8E19-4E2D-80D3-255FC4688919}" dt="2024-10-15T09:58:23.155" v="15859" actId="1076"/>
          <ac:spMkLst>
            <pc:docMk/>
            <pc:sldMk cId="2265669256" sldId="413"/>
            <ac:spMk id="29" creationId="{F7E92205-7BC9-E59E-2939-2552A8643660}"/>
          </ac:spMkLst>
        </pc:spChg>
        <pc:spChg chg="add mod">
          <ac:chgData name="蕭兆翔" userId="c09afb0b-60c9-45d8-81f2-4d7aa859f4bf" providerId="ADAL" clId="{4854481A-8E19-4E2D-80D3-255FC4688919}" dt="2024-10-15T09:58:23.155" v="15859" actId="1076"/>
          <ac:spMkLst>
            <pc:docMk/>
            <pc:sldMk cId="2265669256" sldId="413"/>
            <ac:spMk id="30" creationId="{CD9FECA1-84A3-87CC-10A3-E55161E50067}"/>
          </ac:spMkLst>
        </pc:spChg>
        <pc:spChg chg="add mod">
          <ac:chgData name="蕭兆翔" userId="c09afb0b-60c9-45d8-81f2-4d7aa859f4bf" providerId="ADAL" clId="{4854481A-8E19-4E2D-80D3-255FC4688919}" dt="2024-10-15T09:58:23.155" v="15859" actId="1076"/>
          <ac:spMkLst>
            <pc:docMk/>
            <pc:sldMk cId="2265669256" sldId="413"/>
            <ac:spMk id="32" creationId="{7C7085D2-8246-9B84-2D51-0084A850CE2C}"/>
          </ac:spMkLst>
        </pc:spChg>
        <pc:spChg chg="add mod">
          <ac:chgData name="蕭兆翔" userId="c09afb0b-60c9-45d8-81f2-4d7aa859f4bf" providerId="ADAL" clId="{4854481A-8E19-4E2D-80D3-255FC4688919}" dt="2024-10-15T09:58:23.155" v="15859" actId="1076"/>
          <ac:spMkLst>
            <pc:docMk/>
            <pc:sldMk cId="2265669256" sldId="413"/>
            <ac:spMk id="34" creationId="{669CF48D-AACC-9C2E-7FB3-3F5CE96A8DA4}"/>
          </ac:spMkLst>
        </pc:spChg>
        <pc:spChg chg="add mod">
          <ac:chgData name="蕭兆翔" userId="c09afb0b-60c9-45d8-81f2-4d7aa859f4bf" providerId="ADAL" clId="{4854481A-8E19-4E2D-80D3-255FC4688919}" dt="2024-10-15T09:58:23.155" v="15859" actId="1076"/>
          <ac:spMkLst>
            <pc:docMk/>
            <pc:sldMk cId="2265669256" sldId="413"/>
            <ac:spMk id="35" creationId="{82282C12-B61A-06A0-D4A5-867597E330B1}"/>
          </ac:spMkLst>
        </pc:spChg>
        <pc:spChg chg="add mod">
          <ac:chgData name="蕭兆翔" userId="c09afb0b-60c9-45d8-81f2-4d7aa859f4bf" providerId="ADAL" clId="{4854481A-8E19-4E2D-80D3-255FC4688919}" dt="2024-10-15T09:58:23.155" v="15859" actId="1076"/>
          <ac:spMkLst>
            <pc:docMk/>
            <pc:sldMk cId="2265669256" sldId="413"/>
            <ac:spMk id="36" creationId="{D6D5D76B-928C-D521-E1CE-E3A347F7C481}"/>
          </ac:spMkLst>
        </pc:spChg>
        <pc:spChg chg="add mod">
          <ac:chgData name="蕭兆翔" userId="c09afb0b-60c9-45d8-81f2-4d7aa859f4bf" providerId="ADAL" clId="{4854481A-8E19-4E2D-80D3-255FC4688919}" dt="2024-10-15T09:58:23.155" v="15859" actId="1076"/>
          <ac:spMkLst>
            <pc:docMk/>
            <pc:sldMk cId="2265669256" sldId="413"/>
            <ac:spMk id="42" creationId="{AD8208CF-37BF-F593-6B34-75C80B25E783}"/>
          </ac:spMkLst>
        </pc:spChg>
        <pc:picChg chg="del">
          <ac:chgData name="蕭兆翔" userId="c09afb0b-60c9-45d8-81f2-4d7aa859f4bf" providerId="ADAL" clId="{4854481A-8E19-4E2D-80D3-255FC4688919}" dt="2024-10-14T15:42:58.483" v="12708" actId="478"/>
          <ac:picMkLst>
            <pc:docMk/>
            <pc:sldMk cId="2265669256" sldId="413"/>
            <ac:picMk id="1026" creationId="{00000000-0000-0000-0000-000000000000}"/>
          </ac:picMkLst>
        </pc:picChg>
        <pc:cxnChg chg="add mod">
          <ac:chgData name="蕭兆翔" userId="c09afb0b-60c9-45d8-81f2-4d7aa859f4bf" providerId="ADAL" clId="{4854481A-8E19-4E2D-80D3-255FC4688919}" dt="2024-10-15T09:58:23.155" v="15859" actId="1076"/>
          <ac:cxnSpMkLst>
            <pc:docMk/>
            <pc:sldMk cId="2265669256" sldId="413"/>
            <ac:cxnSpMk id="17" creationId="{5D63D92D-486D-5BA9-B567-064B6597D5D5}"/>
          </ac:cxnSpMkLst>
        </pc:cxnChg>
        <pc:cxnChg chg="add mod">
          <ac:chgData name="蕭兆翔" userId="c09afb0b-60c9-45d8-81f2-4d7aa859f4bf" providerId="ADAL" clId="{4854481A-8E19-4E2D-80D3-255FC4688919}" dt="2024-10-15T09:58:23.155" v="15859" actId="1076"/>
          <ac:cxnSpMkLst>
            <pc:docMk/>
            <pc:sldMk cId="2265669256" sldId="413"/>
            <ac:cxnSpMk id="20" creationId="{25004372-625D-3A6E-B41A-8D6C28B582FC}"/>
          </ac:cxnSpMkLst>
        </pc:cxnChg>
        <pc:cxnChg chg="add mod">
          <ac:chgData name="蕭兆翔" userId="c09afb0b-60c9-45d8-81f2-4d7aa859f4bf" providerId="ADAL" clId="{4854481A-8E19-4E2D-80D3-255FC4688919}" dt="2024-10-15T09:58:23.155" v="15859" actId="1076"/>
          <ac:cxnSpMkLst>
            <pc:docMk/>
            <pc:sldMk cId="2265669256" sldId="413"/>
            <ac:cxnSpMk id="21" creationId="{FC48CA12-F79D-CE8B-0E88-189F8E8E50C7}"/>
          </ac:cxnSpMkLst>
        </pc:cxnChg>
        <pc:cxnChg chg="add mod">
          <ac:chgData name="蕭兆翔" userId="c09afb0b-60c9-45d8-81f2-4d7aa859f4bf" providerId="ADAL" clId="{4854481A-8E19-4E2D-80D3-255FC4688919}" dt="2024-10-15T09:58:23.155" v="15859" actId="1076"/>
          <ac:cxnSpMkLst>
            <pc:docMk/>
            <pc:sldMk cId="2265669256" sldId="413"/>
            <ac:cxnSpMk id="23" creationId="{1ADA2897-81F2-74E4-2C5F-BE2A0BF0B838}"/>
          </ac:cxnSpMkLst>
        </pc:cxnChg>
        <pc:cxnChg chg="add del">
          <ac:chgData name="蕭兆翔" userId="c09afb0b-60c9-45d8-81f2-4d7aa859f4bf" providerId="ADAL" clId="{4854481A-8E19-4E2D-80D3-255FC4688919}" dt="2024-10-15T09:52:45.976" v="15774" actId="478"/>
          <ac:cxnSpMkLst>
            <pc:docMk/>
            <pc:sldMk cId="2265669256" sldId="413"/>
            <ac:cxnSpMk id="27" creationId="{164F65EB-171B-1E8B-3046-99AE763BD0AD}"/>
          </ac:cxnSpMkLst>
        </pc:cxnChg>
        <pc:cxnChg chg="add mod">
          <ac:chgData name="蕭兆翔" userId="c09afb0b-60c9-45d8-81f2-4d7aa859f4bf" providerId="ADAL" clId="{4854481A-8E19-4E2D-80D3-255FC4688919}" dt="2024-10-15T09:58:23.155" v="15859" actId="1076"/>
          <ac:cxnSpMkLst>
            <pc:docMk/>
            <pc:sldMk cId="2265669256" sldId="413"/>
            <ac:cxnSpMk id="38" creationId="{9808D467-DDB7-755F-662A-B51C4A507F85}"/>
          </ac:cxnSpMkLst>
        </pc:cxnChg>
        <pc:cxnChg chg="add mod">
          <ac:chgData name="蕭兆翔" userId="c09afb0b-60c9-45d8-81f2-4d7aa859f4bf" providerId="ADAL" clId="{4854481A-8E19-4E2D-80D3-255FC4688919}" dt="2024-10-15T09:58:23.155" v="15859" actId="1076"/>
          <ac:cxnSpMkLst>
            <pc:docMk/>
            <pc:sldMk cId="2265669256" sldId="413"/>
            <ac:cxnSpMk id="43" creationId="{6672B67D-8EBE-EAF9-9A84-092AAB61A433}"/>
          </ac:cxnSpMkLst>
        </pc:cxnChg>
        <pc:cxnChg chg="add mod">
          <ac:chgData name="蕭兆翔" userId="c09afb0b-60c9-45d8-81f2-4d7aa859f4bf" providerId="ADAL" clId="{4854481A-8E19-4E2D-80D3-255FC4688919}" dt="2024-10-15T09:58:23.155" v="15859" actId="1076"/>
          <ac:cxnSpMkLst>
            <pc:docMk/>
            <pc:sldMk cId="2265669256" sldId="413"/>
            <ac:cxnSpMk id="44" creationId="{63A35CEB-B017-9E76-D3E7-81FE6000292A}"/>
          </ac:cxnSpMkLst>
        </pc:cxnChg>
      </pc:sldChg>
      <pc:sldChg chg="addSp delSp modSp add mod">
        <pc:chgData name="蕭兆翔" userId="c09afb0b-60c9-45d8-81f2-4d7aa859f4bf" providerId="ADAL" clId="{4854481A-8E19-4E2D-80D3-255FC4688919}" dt="2024-10-14T15:54:48.774" v="13125" actId="1076"/>
        <pc:sldMkLst>
          <pc:docMk/>
          <pc:sldMk cId="1435705269" sldId="414"/>
        </pc:sldMkLst>
        <pc:spChg chg="del">
          <ac:chgData name="蕭兆翔" userId="c09afb0b-60c9-45d8-81f2-4d7aa859f4bf" providerId="ADAL" clId="{4854481A-8E19-4E2D-80D3-255FC4688919}" dt="2024-10-14T15:47:42.701" v="12862" actId="478"/>
          <ac:spMkLst>
            <pc:docMk/>
            <pc:sldMk cId="1435705269" sldId="414"/>
            <ac:spMk id="3" creationId="{9FC2BB15-36C7-5C31-64F0-F3BC8FFC5999}"/>
          </ac:spMkLst>
        </pc:spChg>
        <pc:spChg chg="add mod">
          <ac:chgData name="蕭兆翔" userId="c09afb0b-60c9-45d8-81f2-4d7aa859f4bf" providerId="ADAL" clId="{4854481A-8E19-4E2D-80D3-255FC4688919}" dt="2024-10-14T15:49:13.162" v="12915" actId="1076"/>
          <ac:spMkLst>
            <pc:docMk/>
            <pc:sldMk cId="1435705269" sldId="414"/>
            <ac:spMk id="4" creationId="{7789A9E4-72A1-751A-D387-711970B0B5BE}"/>
          </ac:spMkLst>
        </pc:spChg>
        <pc:spChg chg="add mod">
          <ac:chgData name="蕭兆翔" userId="c09afb0b-60c9-45d8-81f2-4d7aa859f4bf" providerId="ADAL" clId="{4854481A-8E19-4E2D-80D3-255FC4688919}" dt="2024-10-14T15:49:13.162" v="12915" actId="1076"/>
          <ac:spMkLst>
            <pc:docMk/>
            <pc:sldMk cId="1435705269" sldId="414"/>
            <ac:spMk id="5" creationId="{EF6AA48F-F319-4871-58D9-72C92352CDD2}"/>
          </ac:spMkLst>
        </pc:spChg>
        <pc:spChg chg="add mod">
          <ac:chgData name="蕭兆翔" userId="c09afb0b-60c9-45d8-81f2-4d7aa859f4bf" providerId="ADAL" clId="{4854481A-8E19-4E2D-80D3-255FC4688919}" dt="2024-10-14T15:49:33.353" v="12940" actId="1076"/>
          <ac:spMkLst>
            <pc:docMk/>
            <pc:sldMk cId="1435705269" sldId="414"/>
            <ac:spMk id="6" creationId="{A01C7035-115F-AB14-8A30-A8C4E49FFE38}"/>
          </ac:spMkLst>
        </pc:spChg>
        <pc:spChg chg="add mod">
          <ac:chgData name="蕭兆翔" userId="c09afb0b-60c9-45d8-81f2-4d7aa859f4bf" providerId="ADAL" clId="{4854481A-8E19-4E2D-80D3-255FC4688919}" dt="2024-10-14T15:49:27.309" v="12933" actId="571"/>
          <ac:spMkLst>
            <pc:docMk/>
            <pc:sldMk cId="1435705269" sldId="414"/>
            <ac:spMk id="7" creationId="{4B893810-8BB5-5411-0D5A-A882B9CA14BA}"/>
          </ac:spMkLst>
        </pc:spChg>
        <pc:spChg chg="add mod">
          <ac:chgData name="蕭兆翔" userId="c09afb0b-60c9-45d8-81f2-4d7aa859f4bf" providerId="ADAL" clId="{4854481A-8E19-4E2D-80D3-255FC4688919}" dt="2024-10-14T15:49:27.599" v="12934"/>
          <ac:spMkLst>
            <pc:docMk/>
            <pc:sldMk cId="1435705269" sldId="414"/>
            <ac:spMk id="8" creationId="{10398D44-E023-B9E6-BBAB-BA55C7A964B9}"/>
          </ac:spMkLst>
        </pc:spChg>
        <pc:spChg chg="mod">
          <ac:chgData name="蕭兆翔" userId="c09afb0b-60c9-45d8-81f2-4d7aa859f4bf" providerId="ADAL" clId="{4854481A-8E19-4E2D-80D3-255FC4688919}" dt="2024-10-14T15:49:13.162" v="12915" actId="1076"/>
          <ac:spMkLst>
            <pc:docMk/>
            <pc:sldMk cId="1435705269" sldId="414"/>
            <ac:spMk id="9" creationId="{1062A003-9C98-4600-4A5B-F6DF13652585}"/>
          </ac:spMkLst>
        </pc:spChg>
        <pc:spChg chg="add del mod">
          <ac:chgData name="蕭兆翔" userId="c09afb0b-60c9-45d8-81f2-4d7aa859f4bf" providerId="ADAL" clId="{4854481A-8E19-4E2D-80D3-255FC4688919}" dt="2024-10-14T15:48:15.580" v="12879" actId="478"/>
          <ac:spMkLst>
            <pc:docMk/>
            <pc:sldMk cId="1435705269" sldId="414"/>
            <ac:spMk id="10" creationId="{317AE185-0446-0F47-003C-38C3B69BC22D}"/>
          </ac:spMkLst>
        </pc:spChg>
        <pc:spChg chg="del">
          <ac:chgData name="蕭兆翔" userId="c09afb0b-60c9-45d8-81f2-4d7aa859f4bf" providerId="ADAL" clId="{4854481A-8E19-4E2D-80D3-255FC4688919}" dt="2024-10-14T15:47:40.388" v="12860" actId="478"/>
          <ac:spMkLst>
            <pc:docMk/>
            <pc:sldMk cId="1435705269" sldId="414"/>
            <ac:spMk id="11" creationId="{0BEC801A-34A4-A520-6C6A-CAF8B7D0F59D}"/>
          </ac:spMkLst>
        </pc:spChg>
        <pc:spChg chg="del">
          <ac:chgData name="蕭兆翔" userId="c09afb0b-60c9-45d8-81f2-4d7aa859f4bf" providerId="ADAL" clId="{4854481A-8E19-4E2D-80D3-255FC4688919}" dt="2024-10-14T15:47:41.586" v="12861" actId="478"/>
          <ac:spMkLst>
            <pc:docMk/>
            <pc:sldMk cId="1435705269" sldId="414"/>
            <ac:spMk id="12" creationId="{7F14D739-0359-ABA0-3918-8D7F9A815BF1}"/>
          </ac:spMkLst>
        </pc:spChg>
        <pc:spChg chg="add mod ord">
          <ac:chgData name="蕭兆翔" userId="c09afb0b-60c9-45d8-81f2-4d7aa859f4bf" providerId="ADAL" clId="{4854481A-8E19-4E2D-80D3-255FC4688919}" dt="2024-10-14T15:54:31.924" v="13107" actId="1076"/>
          <ac:spMkLst>
            <pc:docMk/>
            <pc:sldMk cId="1435705269" sldId="414"/>
            <ac:spMk id="13" creationId="{9C2D2245-0278-4281-4D9E-D02FE493CB7D}"/>
          </ac:spMkLst>
        </pc:spChg>
        <pc:spChg chg="del">
          <ac:chgData name="蕭兆翔" userId="c09afb0b-60c9-45d8-81f2-4d7aa859f4bf" providerId="ADAL" clId="{4854481A-8E19-4E2D-80D3-255FC4688919}" dt="2024-10-14T15:47:41.586" v="12861" actId="478"/>
          <ac:spMkLst>
            <pc:docMk/>
            <pc:sldMk cId="1435705269" sldId="414"/>
            <ac:spMk id="15" creationId="{A06DB47E-CA35-F655-1079-7D26F363620B}"/>
          </ac:spMkLst>
        </pc:spChg>
        <pc:spChg chg="del">
          <ac:chgData name="蕭兆翔" userId="c09afb0b-60c9-45d8-81f2-4d7aa859f4bf" providerId="ADAL" clId="{4854481A-8E19-4E2D-80D3-255FC4688919}" dt="2024-10-14T15:47:41.586" v="12861" actId="478"/>
          <ac:spMkLst>
            <pc:docMk/>
            <pc:sldMk cId="1435705269" sldId="414"/>
            <ac:spMk id="16" creationId="{5C3756C6-B57C-66A2-4482-C3DB1563BBE9}"/>
          </ac:spMkLst>
        </pc:spChg>
        <pc:spChg chg="add del mod">
          <ac:chgData name="蕭兆翔" userId="c09afb0b-60c9-45d8-81f2-4d7aa859f4bf" providerId="ADAL" clId="{4854481A-8E19-4E2D-80D3-255FC4688919}" dt="2024-10-14T15:48:10.139" v="12877" actId="478"/>
          <ac:spMkLst>
            <pc:docMk/>
            <pc:sldMk cId="1435705269" sldId="414"/>
            <ac:spMk id="17" creationId="{08D8D8DB-1638-A247-E536-344FF30A164C}"/>
          </ac:spMkLst>
        </pc:spChg>
        <pc:spChg chg="add del mod">
          <ac:chgData name="蕭兆翔" userId="c09afb0b-60c9-45d8-81f2-4d7aa859f4bf" providerId="ADAL" clId="{4854481A-8E19-4E2D-80D3-255FC4688919}" dt="2024-10-14T15:49:13.162" v="12915" actId="1076"/>
          <ac:spMkLst>
            <pc:docMk/>
            <pc:sldMk cId="1435705269" sldId="414"/>
            <ac:spMk id="18" creationId="{2A4DE959-E35A-9298-5EEA-B4B6703FFEB7}"/>
          </ac:spMkLst>
        </pc:spChg>
        <pc:spChg chg="add del mod">
          <ac:chgData name="蕭兆翔" userId="c09afb0b-60c9-45d8-81f2-4d7aa859f4bf" providerId="ADAL" clId="{4854481A-8E19-4E2D-80D3-255FC4688919}" dt="2024-10-14T15:48:16.721" v="12880" actId="478"/>
          <ac:spMkLst>
            <pc:docMk/>
            <pc:sldMk cId="1435705269" sldId="414"/>
            <ac:spMk id="19" creationId="{FE7BD7DF-5E32-F4D9-9F56-D3E24FD0865F}"/>
          </ac:spMkLst>
        </pc:spChg>
        <pc:spChg chg="add mod">
          <ac:chgData name="蕭兆翔" userId="c09afb0b-60c9-45d8-81f2-4d7aa859f4bf" providerId="ADAL" clId="{4854481A-8E19-4E2D-80D3-255FC4688919}" dt="2024-10-14T15:54:28.365" v="13105" actId="1076"/>
          <ac:spMkLst>
            <pc:docMk/>
            <pc:sldMk cId="1435705269" sldId="414"/>
            <ac:spMk id="21" creationId="{05101549-9F0F-F02B-F705-9ABC52CBE012}"/>
          </ac:spMkLst>
        </pc:spChg>
        <pc:spChg chg="add mod">
          <ac:chgData name="蕭兆翔" userId="c09afb0b-60c9-45d8-81f2-4d7aa859f4bf" providerId="ADAL" clId="{4854481A-8E19-4E2D-80D3-255FC4688919}" dt="2024-10-14T15:54:28.365" v="13105" actId="1076"/>
          <ac:spMkLst>
            <pc:docMk/>
            <pc:sldMk cId="1435705269" sldId="414"/>
            <ac:spMk id="22" creationId="{101E49AE-F9C5-0CDD-B012-C15DB735A2CD}"/>
          </ac:spMkLst>
        </pc:spChg>
        <pc:spChg chg="add mod">
          <ac:chgData name="蕭兆翔" userId="c09afb0b-60c9-45d8-81f2-4d7aa859f4bf" providerId="ADAL" clId="{4854481A-8E19-4E2D-80D3-255FC4688919}" dt="2024-10-14T15:54:48.774" v="13125" actId="1076"/>
          <ac:spMkLst>
            <pc:docMk/>
            <pc:sldMk cId="1435705269" sldId="414"/>
            <ac:spMk id="26" creationId="{A1DD4F8F-EC04-8548-24D4-00A5BF5C5934}"/>
          </ac:spMkLst>
        </pc:spChg>
        <pc:graphicFrameChg chg="add mod modGraphic">
          <ac:chgData name="蕭兆翔" userId="c09afb0b-60c9-45d8-81f2-4d7aa859f4bf" providerId="ADAL" clId="{4854481A-8E19-4E2D-80D3-255FC4688919}" dt="2024-10-14T15:53:57.957" v="13069" actId="404"/>
          <ac:graphicFrameMkLst>
            <pc:docMk/>
            <pc:sldMk cId="1435705269" sldId="414"/>
            <ac:graphicFrameMk id="23" creationId="{376148C9-6E0B-F77F-3F9A-2727E4AB3778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15:52:30.678" v="13002" actId="478"/>
          <ac:graphicFrameMkLst>
            <pc:docMk/>
            <pc:sldMk cId="1435705269" sldId="414"/>
            <ac:graphicFrameMk id="24" creationId="{09D8D9F9-C005-C1A6-086D-6955DA91A000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15:54:25.684" v="13104" actId="20577"/>
          <ac:graphicFrameMkLst>
            <pc:docMk/>
            <pc:sldMk cId="1435705269" sldId="414"/>
            <ac:graphicFrameMk id="25" creationId="{42F069DB-A0CD-1EC1-F8B4-B3F4D620E6DD}"/>
          </ac:graphicFrameMkLst>
        </pc:graphicFrameChg>
        <pc:picChg chg="add mod">
          <ac:chgData name="蕭兆翔" userId="c09afb0b-60c9-45d8-81f2-4d7aa859f4bf" providerId="ADAL" clId="{4854481A-8E19-4E2D-80D3-255FC4688919}" dt="2024-10-14T15:54:30.059" v="13106" actId="1076"/>
          <ac:picMkLst>
            <pc:docMk/>
            <pc:sldMk cId="1435705269" sldId="414"/>
            <ac:picMk id="14" creationId="{E7E6E65F-1F3C-7FF1-CFF4-824D97C12D9B}"/>
          </ac:picMkLst>
        </pc:picChg>
      </pc:sldChg>
      <pc:sldChg chg="addSp delSp modSp new mod">
        <pc:chgData name="蕭兆翔" userId="c09afb0b-60c9-45d8-81f2-4d7aa859f4bf" providerId="ADAL" clId="{4854481A-8E19-4E2D-80D3-255FC4688919}" dt="2024-10-15T09:51:19.388" v="15749" actId="1076"/>
        <pc:sldMkLst>
          <pc:docMk/>
          <pc:sldMk cId="1069791148" sldId="415"/>
        </pc:sldMkLst>
        <pc:spChg chg="add mod">
          <ac:chgData name="蕭兆翔" userId="c09afb0b-60c9-45d8-81f2-4d7aa859f4bf" providerId="ADAL" clId="{4854481A-8E19-4E2D-80D3-255FC4688919}" dt="2024-10-15T09:51:11.585" v="15747" actId="1076"/>
          <ac:spMkLst>
            <pc:docMk/>
            <pc:sldMk cId="1069791148" sldId="415"/>
            <ac:spMk id="3" creationId="{F1DA37F1-B711-C77A-3D36-0C28FA75BA82}"/>
          </ac:spMkLst>
        </pc:spChg>
        <pc:spChg chg="add del mod">
          <ac:chgData name="蕭兆翔" userId="c09afb0b-60c9-45d8-81f2-4d7aa859f4bf" providerId="ADAL" clId="{4854481A-8E19-4E2D-80D3-255FC4688919}" dt="2024-10-14T16:17:48.986" v="13560" actId="478"/>
          <ac:spMkLst>
            <pc:docMk/>
            <pc:sldMk cId="1069791148" sldId="415"/>
            <ac:spMk id="4" creationId="{FD8BFF97-5D33-896B-D67B-2CE734A14660}"/>
          </ac:spMkLst>
        </pc:spChg>
        <pc:spChg chg="add mod">
          <ac:chgData name="蕭兆翔" userId="c09afb0b-60c9-45d8-81f2-4d7aa859f4bf" providerId="ADAL" clId="{4854481A-8E19-4E2D-80D3-255FC4688919}" dt="2024-10-14T15:59:16.425" v="13188"/>
          <ac:spMkLst>
            <pc:docMk/>
            <pc:sldMk cId="1069791148" sldId="415"/>
            <ac:spMk id="5" creationId="{FA3AC13F-5406-8D66-6B88-CCDF229D3D6D}"/>
          </ac:spMkLst>
        </pc:spChg>
        <pc:spChg chg="add mod">
          <ac:chgData name="蕭兆翔" userId="c09afb0b-60c9-45d8-81f2-4d7aa859f4bf" providerId="ADAL" clId="{4854481A-8E19-4E2D-80D3-255FC4688919}" dt="2024-10-14T15:59:50.214" v="13284" actId="1076"/>
          <ac:spMkLst>
            <pc:docMk/>
            <pc:sldMk cId="1069791148" sldId="415"/>
            <ac:spMk id="7" creationId="{EAFCD757-8E50-F88F-6FCC-D3FF42982D3D}"/>
          </ac:spMkLst>
        </pc:spChg>
        <pc:spChg chg="add del mod">
          <ac:chgData name="蕭兆翔" userId="c09afb0b-60c9-45d8-81f2-4d7aa859f4bf" providerId="ADAL" clId="{4854481A-8E19-4E2D-80D3-255FC4688919}" dt="2024-10-14T16:03:13.623" v="13332" actId="478"/>
          <ac:spMkLst>
            <pc:docMk/>
            <pc:sldMk cId="1069791148" sldId="415"/>
            <ac:spMk id="8" creationId="{D11736FB-F595-300C-0F47-0DAE7DACE899}"/>
          </ac:spMkLst>
        </pc:spChg>
        <pc:spChg chg="add del mod">
          <ac:chgData name="蕭兆翔" userId="c09afb0b-60c9-45d8-81f2-4d7aa859f4bf" providerId="ADAL" clId="{4854481A-8E19-4E2D-80D3-255FC4688919}" dt="2024-10-14T16:03:15.209" v="13333" actId="478"/>
          <ac:spMkLst>
            <pc:docMk/>
            <pc:sldMk cId="1069791148" sldId="415"/>
            <ac:spMk id="9" creationId="{CEFA2796-9203-8D9E-B71D-22DC09DD7D20}"/>
          </ac:spMkLst>
        </pc:spChg>
        <pc:spChg chg="add del mod">
          <ac:chgData name="蕭兆翔" userId="c09afb0b-60c9-45d8-81f2-4d7aa859f4bf" providerId="ADAL" clId="{4854481A-8E19-4E2D-80D3-255FC4688919}" dt="2024-10-14T16:03:13.623" v="13332" actId="478"/>
          <ac:spMkLst>
            <pc:docMk/>
            <pc:sldMk cId="1069791148" sldId="415"/>
            <ac:spMk id="10" creationId="{A68264DE-31C9-934A-82BB-C9C18501250A}"/>
          </ac:spMkLst>
        </pc:spChg>
        <pc:spChg chg="add del mod">
          <ac:chgData name="蕭兆翔" userId="c09afb0b-60c9-45d8-81f2-4d7aa859f4bf" providerId="ADAL" clId="{4854481A-8E19-4E2D-80D3-255FC4688919}" dt="2024-10-14T16:03:17.642" v="13334" actId="478"/>
          <ac:spMkLst>
            <pc:docMk/>
            <pc:sldMk cId="1069791148" sldId="415"/>
            <ac:spMk id="11" creationId="{EBA977E9-13D0-EDD8-E1AC-1F3124522534}"/>
          </ac:spMkLst>
        </pc:spChg>
        <pc:spChg chg="add del mod">
          <ac:chgData name="蕭兆翔" userId="c09afb0b-60c9-45d8-81f2-4d7aa859f4bf" providerId="ADAL" clId="{4854481A-8E19-4E2D-80D3-255FC4688919}" dt="2024-10-14T16:28:59.737" v="13610" actId="478"/>
          <ac:spMkLst>
            <pc:docMk/>
            <pc:sldMk cId="1069791148" sldId="415"/>
            <ac:spMk id="121" creationId="{72A8B3A5-1699-FDBA-B755-2869FC88704F}"/>
          </ac:spMkLst>
        </pc:spChg>
        <pc:spChg chg="add mod ord">
          <ac:chgData name="蕭兆翔" userId="c09afb0b-60c9-45d8-81f2-4d7aa859f4bf" providerId="ADAL" clId="{4854481A-8E19-4E2D-80D3-255FC4688919}" dt="2024-10-14T16:29:32.127" v="13629" actId="1076"/>
          <ac:spMkLst>
            <pc:docMk/>
            <pc:sldMk cId="1069791148" sldId="415"/>
            <ac:spMk id="122" creationId="{4BAF1222-6407-5E73-040A-136DCAF8A220}"/>
          </ac:spMkLst>
        </pc:spChg>
        <pc:spChg chg="add mod">
          <ac:chgData name="蕭兆翔" userId="c09afb0b-60c9-45d8-81f2-4d7aa859f4bf" providerId="ADAL" clId="{4854481A-8E19-4E2D-80D3-255FC4688919}" dt="2024-10-14T16:28:55.911" v="13607" actId="1076"/>
          <ac:spMkLst>
            <pc:docMk/>
            <pc:sldMk cId="1069791148" sldId="415"/>
            <ac:spMk id="123" creationId="{12B16EA3-886B-7A1C-5D2E-0901D5996768}"/>
          </ac:spMkLst>
        </pc:spChg>
        <pc:spChg chg="add mod">
          <ac:chgData name="蕭兆翔" userId="c09afb0b-60c9-45d8-81f2-4d7aa859f4bf" providerId="ADAL" clId="{4854481A-8E19-4E2D-80D3-255FC4688919}" dt="2024-10-14T16:29:32.127" v="13629" actId="1076"/>
          <ac:spMkLst>
            <pc:docMk/>
            <pc:sldMk cId="1069791148" sldId="415"/>
            <ac:spMk id="131" creationId="{7C0E9FDF-F321-0362-AB31-5635A1436027}"/>
          </ac:spMkLst>
        </pc:spChg>
        <pc:spChg chg="add mod">
          <ac:chgData name="蕭兆翔" userId="c09afb0b-60c9-45d8-81f2-4d7aa859f4bf" providerId="ADAL" clId="{4854481A-8E19-4E2D-80D3-255FC4688919}" dt="2024-10-15T09:51:19.388" v="15749" actId="1076"/>
          <ac:spMkLst>
            <pc:docMk/>
            <pc:sldMk cId="1069791148" sldId="415"/>
            <ac:spMk id="132" creationId="{BEB5B05D-9235-00AE-0FAB-FBC97B8761DF}"/>
          </ac:spMkLst>
        </pc:spChg>
        <pc:spChg chg="add mod">
          <ac:chgData name="蕭兆翔" userId="c09afb0b-60c9-45d8-81f2-4d7aa859f4bf" providerId="ADAL" clId="{4854481A-8E19-4E2D-80D3-255FC4688919}" dt="2024-10-14T16:31:33.203" v="13702" actId="207"/>
          <ac:spMkLst>
            <pc:docMk/>
            <pc:sldMk cId="1069791148" sldId="415"/>
            <ac:spMk id="133" creationId="{2BA05471-0249-4E53-B478-F48337631291}"/>
          </ac:spMkLst>
        </pc:spChg>
        <pc:grpChg chg="add del mod">
          <ac:chgData name="蕭兆翔" userId="c09afb0b-60c9-45d8-81f2-4d7aa859f4bf" providerId="ADAL" clId="{4854481A-8E19-4E2D-80D3-255FC4688919}" dt="2024-10-14T16:10:42.001" v="13415" actId="165"/>
          <ac:grpSpMkLst>
            <pc:docMk/>
            <pc:sldMk cId="1069791148" sldId="415"/>
            <ac:grpSpMk id="74" creationId="{A016123C-4A96-7688-F3BB-42A5494399ED}"/>
          </ac:grpSpMkLst>
        </pc:grpChg>
        <pc:picChg chg="add mod">
          <ac:chgData name="蕭兆翔" userId="c09afb0b-60c9-45d8-81f2-4d7aa859f4bf" providerId="ADAL" clId="{4854481A-8E19-4E2D-80D3-255FC4688919}" dt="2024-10-14T16:28:52.712" v="13606" actId="1076"/>
          <ac:picMkLst>
            <pc:docMk/>
            <pc:sldMk cId="1069791148" sldId="415"/>
            <ac:picMk id="6" creationId="{F0E7B000-F05A-5F0C-8908-0841AF380327}"/>
          </ac:picMkLst>
        </pc:picChg>
        <pc:picChg chg="add mod">
          <ac:chgData name="蕭兆翔" userId="c09afb0b-60c9-45d8-81f2-4d7aa859f4bf" providerId="ADAL" clId="{4854481A-8E19-4E2D-80D3-255FC4688919}" dt="2024-10-14T16:29:32.127" v="13629" actId="1076"/>
          <ac:picMkLst>
            <pc:docMk/>
            <pc:sldMk cId="1069791148" sldId="415"/>
            <ac:picMk id="18434" creationId="{5CE4DAD4-3398-AE91-E06B-64D4AB17F58A}"/>
          </ac:picMkLst>
        </pc:pic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13" creationId="{8E539D7A-C09B-A898-1B9D-6E7BE9678295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14" creationId="{850A6E27-6A24-36AE-F81B-9737BD926F03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17" creationId="{92EF866A-A6B4-DC9C-13F0-F657E068CBF6}"/>
          </ac:cxnSpMkLst>
        </pc:cxnChg>
        <pc:cxnChg chg="add del mod">
          <ac:chgData name="蕭兆翔" userId="c09afb0b-60c9-45d8-81f2-4d7aa859f4bf" providerId="ADAL" clId="{4854481A-8E19-4E2D-80D3-255FC4688919}" dt="2024-10-14T16:03:33.744" v="13343" actId="478"/>
          <ac:cxnSpMkLst>
            <pc:docMk/>
            <pc:sldMk cId="1069791148" sldId="415"/>
            <ac:cxnSpMk id="20" creationId="{69972DC7-5E8C-938F-FD28-5CA597EAE412}"/>
          </ac:cxnSpMkLst>
        </pc:cxnChg>
        <pc:cxnChg chg="add del mod">
          <ac:chgData name="蕭兆翔" userId="c09afb0b-60c9-45d8-81f2-4d7aa859f4bf" providerId="ADAL" clId="{4854481A-8E19-4E2D-80D3-255FC4688919}" dt="2024-10-14T16:08:18.142" v="13378" actId="478"/>
          <ac:cxnSpMkLst>
            <pc:docMk/>
            <pc:sldMk cId="1069791148" sldId="415"/>
            <ac:cxnSpMk id="22" creationId="{CA0EA29C-39DF-4EBF-B1EF-53B76F02A120}"/>
          </ac:cxnSpMkLst>
        </pc:cxnChg>
        <pc:cxnChg chg="add del mod">
          <ac:chgData name="蕭兆翔" userId="c09afb0b-60c9-45d8-81f2-4d7aa859f4bf" providerId="ADAL" clId="{4854481A-8E19-4E2D-80D3-255FC4688919}" dt="2024-10-14T16:08:24.425" v="13379" actId="478"/>
          <ac:cxnSpMkLst>
            <pc:docMk/>
            <pc:sldMk cId="1069791148" sldId="415"/>
            <ac:cxnSpMk id="25" creationId="{31D325C2-8CA5-496C-79CD-7AA0528F07BD}"/>
          </ac:cxnSpMkLst>
        </pc:cxnChg>
        <pc:cxnChg chg="add del mod">
          <ac:chgData name="蕭兆翔" userId="c09afb0b-60c9-45d8-81f2-4d7aa859f4bf" providerId="ADAL" clId="{4854481A-8E19-4E2D-80D3-255FC4688919}" dt="2024-10-14T16:08:24.425" v="13379" actId="478"/>
          <ac:cxnSpMkLst>
            <pc:docMk/>
            <pc:sldMk cId="1069791148" sldId="415"/>
            <ac:cxnSpMk id="26" creationId="{92651BF1-0725-6F39-E9BD-CFBC2FB9FD3E}"/>
          </ac:cxnSpMkLst>
        </pc:cxnChg>
        <pc:cxnChg chg="add del mod">
          <ac:chgData name="蕭兆翔" userId="c09afb0b-60c9-45d8-81f2-4d7aa859f4bf" providerId="ADAL" clId="{4854481A-8E19-4E2D-80D3-255FC4688919}" dt="2024-10-14T16:08:24.425" v="13379" actId="478"/>
          <ac:cxnSpMkLst>
            <pc:docMk/>
            <pc:sldMk cId="1069791148" sldId="415"/>
            <ac:cxnSpMk id="27" creationId="{417333E4-6559-C4A2-D44A-F7A19816368D}"/>
          </ac:cxnSpMkLst>
        </pc:cxnChg>
        <pc:cxnChg chg="add del mod">
          <ac:chgData name="蕭兆翔" userId="c09afb0b-60c9-45d8-81f2-4d7aa859f4bf" providerId="ADAL" clId="{4854481A-8E19-4E2D-80D3-255FC4688919}" dt="2024-10-14T16:08:24.425" v="13379" actId="478"/>
          <ac:cxnSpMkLst>
            <pc:docMk/>
            <pc:sldMk cId="1069791148" sldId="415"/>
            <ac:cxnSpMk id="28" creationId="{977E8C86-3E74-5798-8426-BD66E02617EC}"/>
          </ac:cxnSpMkLst>
        </pc:cxnChg>
        <pc:cxnChg chg="add del mod">
          <ac:chgData name="蕭兆翔" userId="c09afb0b-60c9-45d8-81f2-4d7aa859f4bf" providerId="ADAL" clId="{4854481A-8E19-4E2D-80D3-255FC4688919}" dt="2024-10-14T16:08:17.517" v="13377" actId="478"/>
          <ac:cxnSpMkLst>
            <pc:docMk/>
            <pc:sldMk cId="1069791148" sldId="415"/>
            <ac:cxnSpMk id="30" creationId="{A9ED7EB6-91A6-8752-091E-A4AA4AE9D435}"/>
          </ac:cxnSpMkLst>
        </pc:cxnChg>
        <pc:cxnChg chg="add del mod">
          <ac:chgData name="蕭兆翔" userId="c09afb0b-60c9-45d8-81f2-4d7aa859f4bf" providerId="ADAL" clId="{4854481A-8E19-4E2D-80D3-255FC4688919}" dt="2024-10-14T16:06:14.851" v="13372" actId="478"/>
          <ac:cxnSpMkLst>
            <pc:docMk/>
            <pc:sldMk cId="1069791148" sldId="415"/>
            <ac:cxnSpMk id="37" creationId="{C2C12598-17FA-BC21-C034-313244C334F4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42" creationId="{C8F44ED3-73D8-51E1-1660-C32CD1E1A526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43" creationId="{FB934012-7595-6DF5-9E9F-73A90B373482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44" creationId="{C153A681-ACE6-01A1-FD28-DB6F02FD3462}"/>
          </ac:cxnSpMkLst>
        </pc:cxnChg>
        <pc:cxnChg chg="add del mod">
          <ac:chgData name="蕭兆翔" userId="c09afb0b-60c9-45d8-81f2-4d7aa859f4bf" providerId="ADAL" clId="{4854481A-8E19-4E2D-80D3-255FC4688919}" dt="2024-10-14T16:10:06.999" v="13408" actId="478"/>
          <ac:cxnSpMkLst>
            <pc:docMk/>
            <pc:sldMk cId="1069791148" sldId="415"/>
            <ac:cxnSpMk id="46" creationId="{AD225938-C9AC-85C4-94F1-C02D3DE440E0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47" creationId="{FBD681D4-9D00-B7A2-7300-88BEE815B45E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48" creationId="{8900A381-989E-C6E9-1611-8CCCE54F077D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49" creationId="{5DD97309-EBCD-B73B-BB29-C907D10D38CF}"/>
          </ac:cxnSpMkLst>
        </pc:cxnChg>
        <pc:cxnChg chg="add del mod">
          <ac:chgData name="蕭兆翔" userId="c09afb0b-60c9-45d8-81f2-4d7aa859f4bf" providerId="ADAL" clId="{4854481A-8E19-4E2D-80D3-255FC4688919}" dt="2024-10-14T16:09:28.071" v="13395" actId="478"/>
          <ac:cxnSpMkLst>
            <pc:docMk/>
            <pc:sldMk cId="1069791148" sldId="415"/>
            <ac:cxnSpMk id="50" creationId="{53FC4442-2A19-A783-C920-208F2A1B87F2}"/>
          </ac:cxnSpMkLst>
        </pc:cxnChg>
        <pc:cxnChg chg="add mod">
          <ac:chgData name="蕭兆翔" userId="c09afb0b-60c9-45d8-81f2-4d7aa859f4bf" providerId="ADAL" clId="{4854481A-8E19-4E2D-80D3-255FC4688919}" dt="2024-10-14T16:09:24.923" v="13394" actId="1076"/>
          <ac:cxnSpMkLst>
            <pc:docMk/>
            <pc:sldMk cId="1069791148" sldId="415"/>
            <ac:cxnSpMk id="51" creationId="{FA38F75F-781A-B5D3-4C00-03F678529B68}"/>
          </ac:cxnSpMkLst>
        </pc:cxnChg>
        <pc:cxnChg chg="add mod">
          <ac:chgData name="蕭兆翔" userId="c09afb0b-60c9-45d8-81f2-4d7aa859f4bf" providerId="ADAL" clId="{4854481A-8E19-4E2D-80D3-255FC4688919}" dt="2024-10-14T16:09:24.923" v="13394" actId="1076"/>
          <ac:cxnSpMkLst>
            <pc:docMk/>
            <pc:sldMk cId="1069791148" sldId="415"/>
            <ac:cxnSpMk id="52" creationId="{7625C30A-B8DA-7988-B891-B2BFA833EFFE}"/>
          </ac:cxnSpMkLst>
        </pc:cxnChg>
        <pc:cxnChg chg="add del mod">
          <ac:chgData name="蕭兆翔" userId="c09afb0b-60c9-45d8-81f2-4d7aa859f4bf" providerId="ADAL" clId="{4854481A-8E19-4E2D-80D3-255FC4688919}" dt="2024-10-14T16:09:50.359" v="13401" actId="478"/>
          <ac:cxnSpMkLst>
            <pc:docMk/>
            <pc:sldMk cId="1069791148" sldId="415"/>
            <ac:cxnSpMk id="53" creationId="{8B6682C4-B31C-5E0F-43EF-643602020A01}"/>
          </ac:cxnSpMkLst>
        </pc:cxnChg>
        <pc:cxnChg chg="add del mod">
          <ac:chgData name="蕭兆翔" userId="c09afb0b-60c9-45d8-81f2-4d7aa859f4bf" providerId="ADAL" clId="{4854481A-8E19-4E2D-80D3-255FC4688919}" dt="2024-10-14T16:09:50.710" v="13402" actId="478"/>
          <ac:cxnSpMkLst>
            <pc:docMk/>
            <pc:sldMk cId="1069791148" sldId="415"/>
            <ac:cxnSpMk id="54" creationId="{69DB309A-3235-F1AF-BE46-07F8C9E57335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55" creationId="{C4328C20-AE58-1A5D-2981-7E5328BE730D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56" creationId="{A97D424D-5BF4-474E-39B0-A9D4BE202512}"/>
          </ac:cxnSpMkLst>
        </pc:cxnChg>
        <pc:cxnChg chg="add del mod">
          <ac:chgData name="蕭兆翔" userId="c09afb0b-60c9-45d8-81f2-4d7aa859f4bf" providerId="ADAL" clId="{4854481A-8E19-4E2D-80D3-255FC4688919}" dt="2024-10-14T16:09:56.802" v="13405" actId="478"/>
          <ac:cxnSpMkLst>
            <pc:docMk/>
            <pc:sldMk cId="1069791148" sldId="415"/>
            <ac:cxnSpMk id="57" creationId="{6EABB4E3-214C-3A98-9F5D-C88B83749645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58" creationId="{4F215108-E8D0-EB7D-D0EC-7182793D4498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59" creationId="{3BDC7BAA-1493-F6A1-B985-6246AB3FEBD0}"/>
          </ac:cxnSpMkLst>
        </pc:cxnChg>
        <pc:cxnChg chg="add del mod">
          <ac:chgData name="蕭兆翔" userId="c09afb0b-60c9-45d8-81f2-4d7aa859f4bf" providerId="ADAL" clId="{4854481A-8E19-4E2D-80D3-255FC4688919}" dt="2024-10-14T16:10:43.987" v="13416" actId="478"/>
          <ac:cxnSpMkLst>
            <pc:docMk/>
            <pc:sldMk cId="1069791148" sldId="415"/>
            <ac:cxnSpMk id="60" creationId="{8AED719B-4A6A-3FA3-806E-A5C61A11126E}"/>
          </ac:cxnSpMkLst>
        </pc:cxnChg>
        <pc:cxnChg chg="add del mod">
          <ac:chgData name="蕭兆翔" userId="c09afb0b-60c9-45d8-81f2-4d7aa859f4bf" providerId="ADAL" clId="{4854481A-8E19-4E2D-80D3-255FC4688919}" dt="2024-10-14T16:10:46.062" v="13417" actId="478"/>
          <ac:cxnSpMkLst>
            <pc:docMk/>
            <pc:sldMk cId="1069791148" sldId="415"/>
            <ac:cxnSpMk id="61" creationId="{BD4A1D2A-B61C-DBF6-A6B5-69A96BCBAA36}"/>
          </ac:cxnSpMkLst>
        </pc:cxnChg>
        <pc:cxnChg chg="add del mod topLvl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62" creationId="{48D44FD2-5813-DB18-0FA7-8A42EF3B543D}"/>
          </ac:cxnSpMkLst>
        </pc:cxnChg>
        <pc:cxnChg chg="add del mod topLvl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63" creationId="{1DA40864-482B-32A5-0AA0-8819404B117B}"/>
          </ac:cxnSpMkLst>
        </pc:cxnChg>
        <pc:cxnChg chg="add del mod topLvl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64" creationId="{C1F9BB9B-FEC3-E843-9919-E0CFAD0B8A5D}"/>
          </ac:cxnSpMkLst>
        </pc:cxnChg>
        <pc:cxnChg chg="add del mod topLvl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65" creationId="{DD37250A-E76D-5850-C0B6-4DE4B16A5149}"/>
          </ac:cxnSpMkLst>
        </pc:cxnChg>
        <pc:cxnChg chg="add del mod topLvl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66" creationId="{954290F8-B785-493E-3E74-CB06C4FC081C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76" creationId="{353F4EDD-AC7F-61F6-3DB7-45E38649B35D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84" creationId="{0E5985F3-270F-085F-DE5A-DA55B36D4BB8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103" creationId="{B8ECAA90-7A51-397E-E0C3-F0894E04B5EE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104" creationId="{64DBE43B-BBD0-CFB6-5979-7748962A1F93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107" creationId="{AE79B4E3-BBFC-B36D-5C25-5EC9EF5D41B1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108" creationId="{760EDF3C-B2B9-B9F5-91EF-F20A7B5D0F64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116" creationId="{C59AAD9B-750D-D9B4-17E1-77553886D61A}"/>
          </ac:cxnSpMkLst>
        </pc:cxnChg>
        <pc:cxnChg chg="add del mod">
          <ac:chgData name="蕭兆翔" userId="c09afb0b-60c9-45d8-81f2-4d7aa859f4bf" providerId="ADAL" clId="{4854481A-8E19-4E2D-80D3-255FC4688919}" dt="2024-10-14T16:25:14.518" v="13576" actId="478"/>
          <ac:cxnSpMkLst>
            <pc:docMk/>
            <pc:sldMk cId="1069791148" sldId="415"/>
            <ac:cxnSpMk id="124" creationId="{181E00F2-27E0-E9FA-1525-4CBA21109F84}"/>
          </ac:cxnSpMkLst>
        </pc:cxnChg>
        <pc:cxnChg chg="add del mod">
          <ac:chgData name="蕭兆翔" userId="c09afb0b-60c9-45d8-81f2-4d7aa859f4bf" providerId="ADAL" clId="{4854481A-8E19-4E2D-80D3-255FC4688919}" dt="2024-10-14T16:25:14.518" v="13576" actId="478"/>
          <ac:cxnSpMkLst>
            <pc:docMk/>
            <pc:sldMk cId="1069791148" sldId="415"/>
            <ac:cxnSpMk id="125" creationId="{334BCD10-0200-E0E7-C736-F5C83F5A47BF}"/>
          </ac:cxnSpMkLst>
        </pc:cxnChg>
        <pc:cxnChg chg="add del mod">
          <ac:chgData name="蕭兆翔" userId="c09afb0b-60c9-45d8-81f2-4d7aa859f4bf" providerId="ADAL" clId="{4854481A-8E19-4E2D-80D3-255FC4688919}" dt="2024-10-14T16:25:14.518" v="13576" actId="478"/>
          <ac:cxnSpMkLst>
            <pc:docMk/>
            <pc:sldMk cId="1069791148" sldId="415"/>
            <ac:cxnSpMk id="126" creationId="{0E6AC3E8-0FE2-F07F-3559-724B75CA6FB0}"/>
          </ac:cxnSpMkLst>
        </pc:cxnChg>
        <pc:cxnChg chg="add del mod">
          <ac:chgData name="蕭兆翔" userId="c09afb0b-60c9-45d8-81f2-4d7aa859f4bf" providerId="ADAL" clId="{4854481A-8E19-4E2D-80D3-255FC4688919}" dt="2024-10-14T16:25:14.518" v="13576" actId="478"/>
          <ac:cxnSpMkLst>
            <pc:docMk/>
            <pc:sldMk cId="1069791148" sldId="415"/>
            <ac:cxnSpMk id="127" creationId="{CBEDF853-A9D5-B004-989C-26F19CC0C3E1}"/>
          </ac:cxnSpMkLst>
        </pc:cxnChg>
        <pc:cxnChg chg="add del mod">
          <ac:chgData name="蕭兆翔" userId="c09afb0b-60c9-45d8-81f2-4d7aa859f4bf" providerId="ADAL" clId="{4854481A-8E19-4E2D-80D3-255FC4688919}" dt="2024-10-14T16:25:14.518" v="13576" actId="478"/>
          <ac:cxnSpMkLst>
            <pc:docMk/>
            <pc:sldMk cId="1069791148" sldId="415"/>
            <ac:cxnSpMk id="128" creationId="{955017A3-D19A-D94B-AA43-F2BEA26A39A0}"/>
          </ac:cxnSpMkLst>
        </pc:cxnChg>
        <pc:cxnChg chg="add del mod">
          <ac:chgData name="蕭兆翔" userId="c09afb0b-60c9-45d8-81f2-4d7aa859f4bf" providerId="ADAL" clId="{4854481A-8E19-4E2D-80D3-255FC4688919}" dt="2024-10-14T16:25:14.518" v="13576" actId="478"/>
          <ac:cxnSpMkLst>
            <pc:docMk/>
            <pc:sldMk cId="1069791148" sldId="415"/>
            <ac:cxnSpMk id="129" creationId="{FD47BFF9-C1C8-8317-5F6E-8D30E3E687F2}"/>
          </ac:cxnSpMkLst>
        </pc:cxnChg>
        <pc:cxnChg chg="add del mod">
          <ac:chgData name="蕭兆翔" userId="c09afb0b-60c9-45d8-81f2-4d7aa859f4bf" providerId="ADAL" clId="{4854481A-8E19-4E2D-80D3-255FC4688919}" dt="2024-10-14T16:25:14.518" v="13576" actId="478"/>
          <ac:cxnSpMkLst>
            <pc:docMk/>
            <pc:sldMk cId="1069791148" sldId="415"/>
            <ac:cxnSpMk id="130" creationId="{009323FC-8D7A-88B9-3093-086E7660D8CD}"/>
          </ac:cxnSpMkLst>
        </pc:cxnChg>
      </pc:sldChg>
      <pc:sldChg chg="addSp delSp modSp add mod">
        <pc:chgData name="蕭兆翔" userId="c09afb0b-60c9-45d8-81f2-4d7aa859f4bf" providerId="ADAL" clId="{4854481A-8E19-4E2D-80D3-255FC4688919}" dt="2024-10-15T09:51:33.375" v="15754" actId="14100"/>
        <pc:sldMkLst>
          <pc:docMk/>
          <pc:sldMk cId="3056354556" sldId="416"/>
        </pc:sldMkLst>
        <pc:spChg chg="del">
          <ac:chgData name="蕭兆翔" userId="c09afb0b-60c9-45d8-81f2-4d7aa859f4bf" providerId="ADAL" clId="{4854481A-8E19-4E2D-80D3-255FC4688919}" dt="2024-10-14T16:32:37.144" v="13737" actId="478"/>
          <ac:spMkLst>
            <pc:docMk/>
            <pc:sldMk cId="3056354556" sldId="416"/>
            <ac:spMk id="3" creationId="{F1DA37F1-B711-C77A-3D36-0C28FA75BA82}"/>
          </ac:spMkLst>
        </pc:spChg>
        <pc:spChg chg="del mod">
          <ac:chgData name="蕭兆翔" userId="c09afb0b-60c9-45d8-81f2-4d7aa859f4bf" providerId="ADAL" clId="{4854481A-8E19-4E2D-80D3-255FC4688919}" dt="2024-10-14T16:32:36.164" v="13736" actId="478"/>
          <ac:spMkLst>
            <pc:docMk/>
            <pc:sldMk cId="3056354556" sldId="416"/>
            <ac:spMk id="4" creationId="{FD8BFF97-5D33-896B-D67B-2CE734A14660}"/>
          </ac:spMkLst>
        </pc:spChg>
        <pc:spChg chg="del">
          <ac:chgData name="蕭兆翔" userId="c09afb0b-60c9-45d8-81f2-4d7aa859f4bf" providerId="ADAL" clId="{4854481A-8E19-4E2D-80D3-255FC4688919}" dt="2024-10-14T16:36:51.147" v="13821" actId="478"/>
          <ac:spMkLst>
            <pc:docMk/>
            <pc:sldMk cId="3056354556" sldId="416"/>
            <ac:spMk id="7" creationId="{EAFCD757-8E50-F88F-6FCC-D3FF42982D3D}"/>
          </ac:spMkLst>
        </pc:spChg>
        <pc:spChg chg="mod">
          <ac:chgData name="蕭兆翔" userId="c09afb0b-60c9-45d8-81f2-4d7aa859f4bf" providerId="ADAL" clId="{4854481A-8E19-4E2D-80D3-255FC4688919}" dt="2024-10-15T09:51:33.375" v="15754" actId="14100"/>
          <ac:spMkLst>
            <pc:docMk/>
            <pc:sldMk cId="3056354556" sldId="416"/>
            <ac:spMk id="8" creationId="{D11736FB-F595-300C-0F47-0DAE7DACE899}"/>
          </ac:spMkLst>
        </pc:spChg>
        <pc:spChg chg="mod">
          <ac:chgData name="蕭兆翔" userId="c09afb0b-60c9-45d8-81f2-4d7aa859f4bf" providerId="ADAL" clId="{4854481A-8E19-4E2D-80D3-255FC4688919}" dt="2024-10-14T16:36:54.502" v="13822" actId="1076"/>
          <ac:spMkLst>
            <pc:docMk/>
            <pc:sldMk cId="3056354556" sldId="416"/>
            <ac:spMk id="9" creationId="{CEFA2796-9203-8D9E-B71D-22DC09DD7D20}"/>
          </ac:spMkLst>
        </pc:spChg>
        <pc:spChg chg="del mod">
          <ac:chgData name="蕭兆翔" userId="c09afb0b-60c9-45d8-81f2-4d7aa859f4bf" providerId="ADAL" clId="{4854481A-8E19-4E2D-80D3-255FC4688919}" dt="2024-10-14T16:32:34.167" v="13733" actId="478"/>
          <ac:spMkLst>
            <pc:docMk/>
            <pc:sldMk cId="3056354556" sldId="416"/>
            <ac:spMk id="10" creationId="{A68264DE-31C9-934A-82BB-C9C18501250A}"/>
          </ac:spMkLst>
        </pc:spChg>
        <pc:spChg chg="del mod">
          <ac:chgData name="蕭兆翔" userId="c09afb0b-60c9-45d8-81f2-4d7aa859f4bf" providerId="ADAL" clId="{4854481A-8E19-4E2D-80D3-255FC4688919}" dt="2024-10-14T16:32:34.978" v="13734" actId="478"/>
          <ac:spMkLst>
            <pc:docMk/>
            <pc:sldMk cId="3056354556" sldId="416"/>
            <ac:spMk id="11" creationId="{EBA977E9-13D0-EDD8-E1AC-1F3124522534}"/>
          </ac:spMkLst>
        </pc:spChg>
        <pc:spChg chg="add mod">
          <ac:chgData name="蕭兆翔" userId="c09afb0b-60c9-45d8-81f2-4d7aa859f4bf" providerId="ADAL" clId="{4854481A-8E19-4E2D-80D3-255FC4688919}" dt="2024-10-14T16:37:25.960" v="13835" actId="1076"/>
          <ac:spMkLst>
            <pc:docMk/>
            <pc:sldMk cId="3056354556" sldId="416"/>
            <ac:spMk id="12" creationId="{03F5C572-E632-8E75-5417-DAF658A6CE4E}"/>
          </ac:spMkLst>
        </pc:spChg>
        <pc:spChg chg="add mod">
          <ac:chgData name="蕭兆翔" userId="c09afb0b-60c9-45d8-81f2-4d7aa859f4bf" providerId="ADAL" clId="{4854481A-8E19-4E2D-80D3-255FC4688919}" dt="2024-10-14T16:37:25.960" v="13835" actId="1076"/>
          <ac:spMkLst>
            <pc:docMk/>
            <pc:sldMk cId="3056354556" sldId="416"/>
            <ac:spMk id="14" creationId="{68D10E77-B329-29DA-53E5-469ED852752E}"/>
          </ac:spMkLst>
        </pc:spChg>
        <pc:spChg chg="add mod">
          <ac:chgData name="蕭兆翔" userId="c09afb0b-60c9-45d8-81f2-4d7aa859f4bf" providerId="ADAL" clId="{4854481A-8E19-4E2D-80D3-255FC4688919}" dt="2024-10-14T16:48:05.998" v="14421"/>
          <ac:spMkLst>
            <pc:docMk/>
            <pc:sldMk cId="3056354556" sldId="416"/>
            <ac:spMk id="18" creationId="{CE6FB6C8-8A4D-0F67-D703-EF119F734E01}"/>
          </ac:spMkLst>
        </pc:spChg>
        <pc:spChg chg="add del mod">
          <ac:chgData name="蕭兆翔" userId="c09afb0b-60c9-45d8-81f2-4d7aa859f4bf" providerId="ADAL" clId="{4854481A-8E19-4E2D-80D3-255FC4688919}" dt="2024-10-14T16:38:26.874" v="13968" actId="478"/>
          <ac:spMkLst>
            <pc:docMk/>
            <pc:sldMk cId="3056354556" sldId="416"/>
            <ac:spMk id="19" creationId="{D6AF9F50-80AD-E19E-6518-7606D6F0C90C}"/>
          </ac:spMkLst>
        </pc:spChg>
        <pc:spChg chg="add mod">
          <ac:chgData name="蕭兆翔" userId="c09afb0b-60c9-45d8-81f2-4d7aa859f4bf" providerId="ADAL" clId="{4854481A-8E19-4E2D-80D3-255FC4688919}" dt="2024-10-14T16:45:00.450" v="14374" actId="207"/>
          <ac:spMkLst>
            <pc:docMk/>
            <pc:sldMk cId="3056354556" sldId="416"/>
            <ac:spMk id="21" creationId="{0F53AC55-EFD4-DDDF-2357-D90344273A8A}"/>
          </ac:spMkLst>
        </pc:spChg>
        <pc:graphicFrameChg chg="add mod modGraphic">
          <ac:chgData name="蕭兆翔" userId="c09afb0b-60c9-45d8-81f2-4d7aa859f4bf" providerId="ADAL" clId="{4854481A-8E19-4E2D-80D3-255FC4688919}" dt="2024-10-14T16:37:25.960" v="13835" actId="1076"/>
          <ac:graphicFrameMkLst>
            <pc:docMk/>
            <pc:sldMk cId="3056354556" sldId="416"/>
            <ac:graphicFrameMk id="15" creationId="{55AC9FE1-A847-F62A-3B33-C1C4BC51CCA8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16:39:17.314" v="14085" actId="1076"/>
          <ac:graphicFrameMkLst>
            <pc:docMk/>
            <pc:sldMk cId="3056354556" sldId="416"/>
            <ac:graphicFrameMk id="20" creationId="{5C04CA30-52EC-45D1-FD6B-AF01A1E73842}"/>
          </ac:graphicFrameMkLst>
        </pc:graphicFrameChg>
        <pc:picChg chg="del">
          <ac:chgData name="蕭兆翔" userId="c09afb0b-60c9-45d8-81f2-4d7aa859f4bf" providerId="ADAL" clId="{4854481A-8E19-4E2D-80D3-255FC4688919}" dt="2024-10-14T16:36:49.177" v="13820" actId="478"/>
          <ac:picMkLst>
            <pc:docMk/>
            <pc:sldMk cId="3056354556" sldId="416"/>
            <ac:picMk id="6" creationId="{F0E7B000-F05A-5F0C-8908-0841AF380327}"/>
          </ac:picMkLst>
        </pc:picChg>
        <pc:cxnChg chg="add mod">
          <ac:chgData name="蕭兆翔" userId="c09afb0b-60c9-45d8-81f2-4d7aa859f4bf" providerId="ADAL" clId="{4854481A-8E19-4E2D-80D3-255FC4688919}" dt="2024-10-14T16:38:12.489" v="13962" actId="1076"/>
          <ac:cxnSpMkLst>
            <pc:docMk/>
            <pc:sldMk cId="3056354556" sldId="416"/>
            <ac:cxnSpMk id="17" creationId="{B5166D71-CDED-22C3-7476-0B2B929C90C4}"/>
          </ac:cxnSpMkLst>
        </pc:cxnChg>
      </pc:sldChg>
      <pc:sldChg chg="addSp delSp modSp add mod">
        <pc:chgData name="蕭兆翔" userId="c09afb0b-60c9-45d8-81f2-4d7aa859f4bf" providerId="ADAL" clId="{4854481A-8E19-4E2D-80D3-255FC4688919}" dt="2024-10-15T09:51:53.910" v="15759" actId="14100"/>
        <pc:sldMkLst>
          <pc:docMk/>
          <pc:sldMk cId="360491489" sldId="417"/>
        </pc:sldMkLst>
        <pc:spChg chg="add mod">
          <ac:chgData name="蕭兆翔" userId="c09afb0b-60c9-45d8-81f2-4d7aa859f4bf" providerId="ADAL" clId="{4854481A-8E19-4E2D-80D3-255FC4688919}" dt="2024-10-14T16:44:55.427" v="14373" actId="207"/>
          <ac:spMkLst>
            <pc:docMk/>
            <pc:sldMk cId="360491489" sldId="417"/>
            <ac:spMk id="6" creationId="{41BBC6B0-7BD9-321C-54B6-B3A8D5247DBB}"/>
          </ac:spMkLst>
        </pc:spChg>
        <pc:spChg chg="add mod">
          <ac:chgData name="蕭兆翔" userId="c09afb0b-60c9-45d8-81f2-4d7aa859f4bf" providerId="ADAL" clId="{4854481A-8E19-4E2D-80D3-255FC4688919}" dt="2024-10-14T16:43:55.637" v="14366" actId="1076"/>
          <ac:spMkLst>
            <pc:docMk/>
            <pc:sldMk cId="360491489" sldId="417"/>
            <ac:spMk id="7" creationId="{50DBF6B2-A767-2268-96C7-A7A8792DD06D}"/>
          </ac:spMkLst>
        </pc:spChg>
        <pc:spChg chg="mod">
          <ac:chgData name="蕭兆翔" userId="c09afb0b-60c9-45d8-81f2-4d7aa859f4bf" providerId="ADAL" clId="{4854481A-8E19-4E2D-80D3-255FC4688919}" dt="2024-10-15T09:51:53.910" v="15759" actId="14100"/>
          <ac:spMkLst>
            <pc:docMk/>
            <pc:sldMk cId="360491489" sldId="417"/>
            <ac:spMk id="8" creationId="{D11736FB-F595-300C-0F47-0DAE7DACE899}"/>
          </ac:spMkLst>
        </pc:spChg>
        <pc:spChg chg="mod">
          <ac:chgData name="蕭兆翔" userId="c09afb0b-60c9-45d8-81f2-4d7aa859f4bf" providerId="ADAL" clId="{4854481A-8E19-4E2D-80D3-255FC4688919}" dt="2024-10-14T16:41:35.416" v="14162" actId="1076"/>
          <ac:spMkLst>
            <pc:docMk/>
            <pc:sldMk cId="360491489" sldId="417"/>
            <ac:spMk id="9" creationId="{CEFA2796-9203-8D9E-B71D-22DC09DD7D20}"/>
          </ac:spMkLst>
        </pc:spChg>
        <pc:spChg chg="del">
          <ac:chgData name="蕭兆翔" userId="c09afb0b-60c9-45d8-81f2-4d7aa859f4bf" providerId="ADAL" clId="{4854481A-8E19-4E2D-80D3-255FC4688919}" dt="2024-10-14T16:39:59.851" v="14113" actId="478"/>
          <ac:spMkLst>
            <pc:docMk/>
            <pc:sldMk cId="360491489" sldId="417"/>
            <ac:spMk id="12" creationId="{03F5C572-E632-8E75-5417-DAF658A6CE4E}"/>
          </ac:spMkLst>
        </pc:spChg>
        <pc:spChg chg="add mod">
          <ac:chgData name="蕭兆翔" userId="c09afb0b-60c9-45d8-81f2-4d7aa859f4bf" providerId="ADAL" clId="{4854481A-8E19-4E2D-80D3-255FC4688919}" dt="2024-10-14T16:45:48.581" v="14402" actId="207"/>
          <ac:spMkLst>
            <pc:docMk/>
            <pc:sldMk cId="360491489" sldId="417"/>
            <ac:spMk id="13" creationId="{56458C14-84BE-5973-3000-B78CB67327BC}"/>
          </ac:spMkLst>
        </pc:spChg>
        <pc:spChg chg="del">
          <ac:chgData name="蕭兆翔" userId="c09afb0b-60c9-45d8-81f2-4d7aa859f4bf" providerId="ADAL" clId="{4854481A-8E19-4E2D-80D3-255FC4688919}" dt="2024-10-14T16:40:00.844" v="14114" actId="478"/>
          <ac:spMkLst>
            <pc:docMk/>
            <pc:sldMk cId="360491489" sldId="417"/>
            <ac:spMk id="14" creationId="{68D10E77-B329-29DA-53E5-469ED852752E}"/>
          </ac:spMkLst>
        </pc:spChg>
        <pc:spChg chg="add mod">
          <ac:chgData name="蕭兆翔" userId="c09afb0b-60c9-45d8-81f2-4d7aa859f4bf" providerId="ADAL" clId="{4854481A-8E19-4E2D-80D3-255FC4688919}" dt="2024-10-14T16:45:56.257" v="14420" actId="20577"/>
          <ac:spMkLst>
            <pc:docMk/>
            <pc:sldMk cId="360491489" sldId="417"/>
            <ac:spMk id="16" creationId="{9F6AB129-4B50-3E53-1A4C-7F4D5DE750E1}"/>
          </ac:spMkLst>
        </pc:spChg>
        <pc:spChg chg="del">
          <ac:chgData name="蕭兆翔" userId="c09afb0b-60c9-45d8-81f2-4d7aa859f4bf" providerId="ADAL" clId="{4854481A-8E19-4E2D-80D3-255FC4688919}" dt="2024-10-14T16:40:34.108" v="14137" actId="478"/>
          <ac:spMkLst>
            <pc:docMk/>
            <pc:sldMk cId="360491489" sldId="417"/>
            <ac:spMk id="18" creationId="{CE6FB6C8-8A4D-0F67-D703-EF119F734E01}"/>
          </ac:spMkLst>
        </pc:spChg>
        <pc:graphicFrameChg chg="del">
          <ac:chgData name="蕭兆翔" userId="c09afb0b-60c9-45d8-81f2-4d7aa859f4bf" providerId="ADAL" clId="{4854481A-8E19-4E2D-80D3-255FC4688919}" dt="2024-10-14T16:40:02.020" v="14115" actId="478"/>
          <ac:graphicFrameMkLst>
            <pc:docMk/>
            <pc:sldMk cId="360491489" sldId="417"/>
            <ac:graphicFrameMk id="15" creationId="{55AC9FE1-A847-F62A-3B33-C1C4BC51CCA8}"/>
          </ac:graphicFrameMkLst>
        </pc:graphicFrameChg>
        <pc:graphicFrameChg chg="mod modGraphic">
          <ac:chgData name="蕭兆翔" userId="c09afb0b-60c9-45d8-81f2-4d7aa859f4bf" providerId="ADAL" clId="{4854481A-8E19-4E2D-80D3-255FC4688919}" dt="2024-10-14T16:41:35.416" v="14162" actId="1076"/>
          <ac:graphicFrameMkLst>
            <pc:docMk/>
            <pc:sldMk cId="360491489" sldId="417"/>
            <ac:graphicFrameMk id="20" creationId="{5C04CA30-52EC-45D1-FD6B-AF01A1E73842}"/>
          </ac:graphicFrameMkLst>
        </pc:graphicFrameChg>
        <pc:picChg chg="add mod">
          <ac:chgData name="蕭兆翔" userId="c09afb0b-60c9-45d8-81f2-4d7aa859f4bf" providerId="ADAL" clId="{4854481A-8E19-4E2D-80D3-255FC4688919}" dt="2024-10-14T16:45:34.881" v="14375" actId="1076"/>
          <ac:picMkLst>
            <pc:docMk/>
            <pc:sldMk cId="360491489" sldId="417"/>
            <ac:picMk id="3" creationId="{A8550500-57CC-4C11-DE2F-BA51447B06E3}"/>
          </ac:picMkLst>
        </pc:picChg>
        <pc:picChg chg="add mod">
          <ac:chgData name="蕭兆翔" userId="c09afb0b-60c9-45d8-81f2-4d7aa859f4bf" providerId="ADAL" clId="{4854481A-8E19-4E2D-80D3-255FC4688919}" dt="2024-10-14T16:45:36.438" v="14376" actId="1076"/>
          <ac:picMkLst>
            <pc:docMk/>
            <pc:sldMk cId="360491489" sldId="417"/>
            <ac:picMk id="4" creationId="{F8A12AA2-BB2B-8003-5597-02F3BA09079B}"/>
          </ac:picMkLst>
        </pc:picChg>
        <pc:picChg chg="add mod">
          <ac:chgData name="蕭兆翔" userId="c09afb0b-60c9-45d8-81f2-4d7aa859f4bf" providerId="ADAL" clId="{4854481A-8E19-4E2D-80D3-255FC4688919}" dt="2024-10-14T16:45:50.687" v="14405" actId="571"/>
          <ac:picMkLst>
            <pc:docMk/>
            <pc:sldMk cId="360491489" sldId="417"/>
            <ac:picMk id="19" creationId="{CE05AE93-C7B5-E63D-AEDE-C7E73222D13E}"/>
          </ac:picMkLst>
        </pc:picChg>
        <pc:cxnChg chg="add mod">
          <ac:chgData name="蕭兆翔" userId="c09afb0b-60c9-45d8-81f2-4d7aa859f4bf" providerId="ADAL" clId="{4854481A-8E19-4E2D-80D3-255FC4688919}" dt="2024-10-14T16:43:53.533" v="14365" actId="693"/>
          <ac:cxnSpMkLst>
            <pc:docMk/>
            <pc:sldMk cId="360491489" sldId="417"/>
            <ac:cxnSpMk id="11" creationId="{27905959-C086-2113-8BC6-C2FD1A71EB8B}"/>
          </ac:cxnSpMkLst>
        </pc:cxnChg>
        <pc:cxnChg chg="del">
          <ac:chgData name="蕭兆翔" userId="c09afb0b-60c9-45d8-81f2-4d7aa859f4bf" providerId="ADAL" clId="{4854481A-8E19-4E2D-80D3-255FC4688919}" dt="2024-10-14T16:40:35.106" v="14138" actId="478"/>
          <ac:cxnSpMkLst>
            <pc:docMk/>
            <pc:sldMk cId="360491489" sldId="417"/>
            <ac:cxnSpMk id="17" creationId="{B5166D71-CDED-22C3-7476-0B2B929C90C4}"/>
          </ac:cxnSpMkLst>
        </pc:cxnChg>
      </pc:sldChg>
      <pc:sldChg chg="addSp delSp modSp new del">
        <pc:chgData name="蕭兆翔" userId="c09afb0b-60c9-45d8-81f2-4d7aa859f4bf" providerId="ADAL" clId="{4854481A-8E19-4E2D-80D3-255FC4688919}" dt="2024-10-14T16:31:37.158" v="13703" actId="47"/>
        <pc:sldMkLst>
          <pc:docMk/>
          <pc:sldMk cId="1401658356" sldId="417"/>
        </pc:sldMkLst>
        <pc:picChg chg="add del mod">
          <ac:chgData name="蕭兆翔" userId="c09afb0b-60c9-45d8-81f2-4d7aa859f4bf" providerId="ADAL" clId="{4854481A-8E19-4E2D-80D3-255FC4688919}" dt="2024-10-14T16:28:43.110" v="13601" actId="21"/>
          <ac:picMkLst>
            <pc:docMk/>
            <pc:sldMk cId="1401658356" sldId="417"/>
            <ac:picMk id="18434" creationId="{5CE4DAD4-3398-AE91-E06B-64D4AB17F58A}"/>
          </ac:picMkLst>
        </pc:picChg>
      </pc:sldChg>
      <pc:sldChg chg="addSp modSp mod">
        <pc:chgData name="蕭兆翔" userId="c09afb0b-60c9-45d8-81f2-4d7aa859f4bf" providerId="ADAL" clId="{4854481A-8E19-4E2D-80D3-255FC4688919}" dt="2024-10-15T05:26:27.846" v="14478" actId="1076"/>
        <pc:sldMkLst>
          <pc:docMk/>
          <pc:sldMk cId="3212384711" sldId="418"/>
        </pc:sldMkLst>
        <pc:spChg chg="mod">
          <ac:chgData name="蕭兆翔" userId="c09afb0b-60c9-45d8-81f2-4d7aa859f4bf" providerId="ADAL" clId="{4854481A-8E19-4E2D-80D3-255FC4688919}" dt="2024-10-15T05:26:13.363" v="14474" actId="1076"/>
          <ac:spMkLst>
            <pc:docMk/>
            <pc:sldMk cId="3212384711" sldId="418"/>
            <ac:spMk id="4" creationId="{07F03020-68AE-DE74-7AB1-B9CCF73BADCD}"/>
          </ac:spMkLst>
        </pc:spChg>
        <pc:spChg chg="mod">
          <ac:chgData name="蕭兆翔" userId="c09afb0b-60c9-45d8-81f2-4d7aa859f4bf" providerId="ADAL" clId="{4854481A-8E19-4E2D-80D3-255FC4688919}" dt="2024-10-15T05:24:51.611" v="14471" actId="1076"/>
          <ac:spMkLst>
            <pc:docMk/>
            <pc:sldMk cId="3212384711" sldId="418"/>
            <ac:spMk id="6" creationId="{A5ADF19C-CDF7-3B8F-BDA6-C98B2397E6FC}"/>
          </ac:spMkLst>
        </pc:spChg>
        <pc:spChg chg="mod">
          <ac:chgData name="蕭兆翔" userId="c09afb0b-60c9-45d8-81f2-4d7aa859f4bf" providerId="ADAL" clId="{4854481A-8E19-4E2D-80D3-255FC4688919}" dt="2024-10-15T05:24:51.611" v="14471" actId="1076"/>
          <ac:spMkLst>
            <pc:docMk/>
            <pc:sldMk cId="3212384711" sldId="418"/>
            <ac:spMk id="9" creationId="{5A0B697D-2124-6819-DE09-5166981E71FF}"/>
          </ac:spMkLst>
        </pc:spChg>
        <pc:spChg chg="mod">
          <ac:chgData name="蕭兆翔" userId="c09afb0b-60c9-45d8-81f2-4d7aa859f4bf" providerId="ADAL" clId="{4854481A-8E19-4E2D-80D3-255FC4688919}" dt="2024-10-15T05:26:13.363" v="14474" actId="1076"/>
          <ac:spMkLst>
            <pc:docMk/>
            <pc:sldMk cId="3212384711" sldId="418"/>
            <ac:spMk id="10" creationId="{F0172597-8E73-CDEA-CFF2-1DB1E633D3A0}"/>
          </ac:spMkLst>
        </pc:spChg>
        <pc:spChg chg="mod">
          <ac:chgData name="蕭兆翔" userId="c09afb0b-60c9-45d8-81f2-4d7aa859f4bf" providerId="ADAL" clId="{4854481A-8E19-4E2D-80D3-255FC4688919}" dt="2024-10-15T05:26:23.819" v="14477" actId="1076"/>
          <ac:spMkLst>
            <pc:docMk/>
            <pc:sldMk cId="3212384711" sldId="418"/>
            <ac:spMk id="11" creationId="{745A584B-546C-ABE8-B770-89C6F6E53164}"/>
          </ac:spMkLst>
        </pc:spChg>
        <pc:spChg chg="mod">
          <ac:chgData name="蕭兆翔" userId="c09afb0b-60c9-45d8-81f2-4d7aa859f4bf" providerId="ADAL" clId="{4854481A-8E19-4E2D-80D3-255FC4688919}" dt="2024-10-15T05:26:27.846" v="14478" actId="1076"/>
          <ac:spMkLst>
            <pc:docMk/>
            <pc:sldMk cId="3212384711" sldId="418"/>
            <ac:spMk id="17" creationId="{198283BD-29AD-F822-1151-E43D47B607D4}"/>
          </ac:spMkLst>
        </pc:spChg>
        <pc:spChg chg="add mod">
          <ac:chgData name="蕭兆翔" userId="c09afb0b-60c9-45d8-81f2-4d7aa859f4bf" providerId="ADAL" clId="{4854481A-8E19-4E2D-80D3-255FC4688919}" dt="2024-10-15T05:26:15.832" v="14475" actId="1076"/>
          <ac:spMkLst>
            <pc:docMk/>
            <pc:sldMk cId="3212384711" sldId="418"/>
            <ac:spMk id="18" creationId="{7F14D739-0359-ABA0-3918-8D7F9A815BF1}"/>
          </ac:spMkLst>
        </pc:spChg>
        <pc:spChg chg="add mod">
          <ac:chgData name="蕭兆翔" userId="c09afb0b-60c9-45d8-81f2-4d7aa859f4bf" providerId="ADAL" clId="{4854481A-8E19-4E2D-80D3-255FC4688919}" dt="2024-10-15T05:26:18.813" v="14476" actId="1076"/>
          <ac:spMkLst>
            <pc:docMk/>
            <pc:sldMk cId="3212384711" sldId="418"/>
            <ac:spMk id="19" creationId="{0B455EA2-2D9B-7392-A1E3-A0944F64F1F7}"/>
          </ac:spMkLst>
        </pc:spChg>
      </pc:sldChg>
      <pc:sldChg chg="addSp delSp modSp new mod">
        <pc:chgData name="蕭兆翔" userId="c09afb0b-60c9-45d8-81f2-4d7aa859f4bf" providerId="ADAL" clId="{4854481A-8E19-4E2D-80D3-255FC4688919}" dt="2024-10-15T09:44:40.841" v="15530" actId="12788"/>
        <pc:sldMkLst>
          <pc:docMk/>
          <pc:sldMk cId="1844144220" sldId="419"/>
        </pc:sldMkLst>
        <pc:spChg chg="mod">
          <ac:chgData name="蕭兆翔" userId="c09afb0b-60c9-45d8-81f2-4d7aa859f4bf" providerId="ADAL" clId="{4854481A-8E19-4E2D-80D3-255FC4688919}" dt="2024-10-15T06:05:15.123" v="15026" actId="1076"/>
          <ac:spMkLst>
            <pc:docMk/>
            <pc:sldMk cId="1844144220" sldId="419"/>
            <ac:spMk id="2" creationId="{3DDC53EB-4246-EF39-7681-586A9D46E30E}"/>
          </ac:spMkLst>
        </pc:spChg>
        <pc:spChg chg="add mod">
          <ac:chgData name="蕭兆翔" userId="c09afb0b-60c9-45d8-81f2-4d7aa859f4bf" providerId="ADAL" clId="{4854481A-8E19-4E2D-80D3-255FC4688919}" dt="2024-10-15T09:29:42.216" v="15333" actId="20577"/>
          <ac:spMkLst>
            <pc:docMk/>
            <pc:sldMk cId="1844144220" sldId="419"/>
            <ac:spMk id="3" creationId="{B4D3E619-B451-10EA-EC68-D9F0DC6D3442}"/>
          </ac:spMkLst>
        </pc:spChg>
        <pc:spChg chg="add del mod">
          <ac:chgData name="蕭兆翔" userId="c09afb0b-60c9-45d8-81f2-4d7aa859f4bf" providerId="ADAL" clId="{4854481A-8E19-4E2D-80D3-255FC4688919}" dt="2024-10-15T09:31:52.043" v="15394" actId="21"/>
          <ac:spMkLst>
            <pc:docMk/>
            <pc:sldMk cId="1844144220" sldId="419"/>
            <ac:spMk id="4" creationId="{1A2B1320-0957-15E9-EE85-9DF7F80D042D}"/>
          </ac:spMkLst>
        </pc:spChg>
        <pc:spChg chg="add mod">
          <ac:chgData name="蕭兆翔" userId="c09afb0b-60c9-45d8-81f2-4d7aa859f4bf" providerId="ADAL" clId="{4854481A-8E19-4E2D-80D3-255FC4688919}" dt="2024-10-15T09:32:04.843" v="15397" actId="1076"/>
          <ac:spMkLst>
            <pc:docMk/>
            <pc:sldMk cId="1844144220" sldId="419"/>
            <ac:spMk id="5" creationId="{15E0AE3A-C1E2-BB34-ECF1-9922E59AF3DF}"/>
          </ac:spMkLst>
        </pc:spChg>
        <pc:spChg chg="add del mod">
          <ac:chgData name="蕭兆翔" userId="c09afb0b-60c9-45d8-81f2-4d7aa859f4bf" providerId="ADAL" clId="{4854481A-8E19-4E2D-80D3-255FC4688919}" dt="2024-10-15T09:22:16.904" v="15108" actId="478"/>
          <ac:spMkLst>
            <pc:docMk/>
            <pc:sldMk cId="1844144220" sldId="419"/>
            <ac:spMk id="17" creationId="{E9294EE6-F054-8031-878B-7B5E56C3C312}"/>
          </ac:spMkLst>
        </pc:spChg>
        <pc:spChg chg="add del mod">
          <ac:chgData name="蕭兆翔" userId="c09afb0b-60c9-45d8-81f2-4d7aa859f4bf" providerId="ADAL" clId="{4854481A-8E19-4E2D-80D3-255FC4688919}" dt="2024-10-15T09:22:16.904" v="15108" actId="478"/>
          <ac:spMkLst>
            <pc:docMk/>
            <pc:sldMk cId="1844144220" sldId="419"/>
            <ac:spMk id="18" creationId="{613CFF9E-8359-8DE5-7FB5-0CF5E71A79C7}"/>
          </ac:spMkLst>
        </pc:spChg>
        <pc:spChg chg="add del mod">
          <ac:chgData name="蕭兆翔" userId="c09afb0b-60c9-45d8-81f2-4d7aa859f4bf" providerId="ADAL" clId="{4854481A-8E19-4E2D-80D3-255FC4688919}" dt="2024-10-15T09:22:16.904" v="15108" actId="478"/>
          <ac:spMkLst>
            <pc:docMk/>
            <pc:sldMk cId="1844144220" sldId="419"/>
            <ac:spMk id="21" creationId="{1D8F4BE2-1412-3C6F-9CE9-727E448AA3EF}"/>
          </ac:spMkLst>
        </pc:spChg>
        <pc:spChg chg="add del mod">
          <ac:chgData name="蕭兆翔" userId="c09afb0b-60c9-45d8-81f2-4d7aa859f4bf" providerId="ADAL" clId="{4854481A-8E19-4E2D-80D3-255FC4688919}" dt="2024-10-15T06:02:31.307" v="14957" actId="478"/>
          <ac:spMkLst>
            <pc:docMk/>
            <pc:sldMk cId="1844144220" sldId="419"/>
            <ac:spMk id="22" creationId="{5FA2B793-3253-686E-2260-7502BCB0260B}"/>
          </ac:spMkLst>
        </pc:spChg>
        <pc:spChg chg="add del mod">
          <ac:chgData name="蕭兆翔" userId="c09afb0b-60c9-45d8-81f2-4d7aa859f4bf" providerId="ADAL" clId="{4854481A-8E19-4E2D-80D3-255FC4688919}" dt="2024-10-15T09:22:16.904" v="15108" actId="478"/>
          <ac:spMkLst>
            <pc:docMk/>
            <pc:sldMk cId="1844144220" sldId="419"/>
            <ac:spMk id="80" creationId="{55D779B0-E1C4-C891-0343-9FC33D20B7E3}"/>
          </ac:spMkLst>
        </pc:spChg>
        <pc:spChg chg="add del mod">
          <ac:chgData name="蕭兆翔" userId="c09afb0b-60c9-45d8-81f2-4d7aa859f4bf" providerId="ADAL" clId="{4854481A-8E19-4E2D-80D3-255FC4688919}" dt="2024-10-15T09:22:16.904" v="15108" actId="478"/>
          <ac:spMkLst>
            <pc:docMk/>
            <pc:sldMk cId="1844144220" sldId="419"/>
            <ac:spMk id="81" creationId="{5542E34C-56F4-2E10-D520-DBCAABB2A9F2}"/>
          </ac:spMkLst>
        </pc:spChg>
        <pc:spChg chg="add del mod">
          <ac:chgData name="蕭兆翔" userId="c09afb0b-60c9-45d8-81f2-4d7aa859f4bf" providerId="ADAL" clId="{4854481A-8E19-4E2D-80D3-255FC4688919}" dt="2024-10-15T09:22:16.904" v="15108" actId="478"/>
          <ac:spMkLst>
            <pc:docMk/>
            <pc:sldMk cId="1844144220" sldId="419"/>
            <ac:spMk id="83" creationId="{BC07F8E3-974D-8C3B-84B9-7A602001FB89}"/>
          </ac:spMkLst>
        </pc:spChg>
        <pc:spChg chg="add mod">
          <ac:chgData name="蕭兆翔" userId="c09afb0b-60c9-45d8-81f2-4d7aa859f4bf" providerId="ADAL" clId="{4854481A-8E19-4E2D-80D3-255FC4688919}" dt="2024-10-15T09:32:04.843" v="15397" actId="1076"/>
          <ac:spMkLst>
            <pc:docMk/>
            <pc:sldMk cId="1844144220" sldId="419"/>
            <ac:spMk id="112" creationId="{8A9A2C03-B005-3EB2-D62B-337DFF615AA1}"/>
          </ac:spMkLst>
        </pc:spChg>
        <pc:spChg chg="mod">
          <ac:chgData name="蕭兆翔" userId="c09afb0b-60c9-45d8-81f2-4d7aa859f4bf" providerId="ADAL" clId="{4854481A-8E19-4E2D-80D3-255FC4688919}" dt="2024-10-15T09:43:58.022" v="15513" actId="1076"/>
          <ac:spMkLst>
            <pc:docMk/>
            <pc:sldMk cId="1844144220" sldId="419"/>
            <ac:spMk id="113" creationId="{43695A73-474A-C73A-8D16-EAAB065F656E}"/>
          </ac:spMkLst>
        </pc:spChg>
        <pc:spChg chg="add mod">
          <ac:chgData name="蕭兆翔" userId="c09afb0b-60c9-45d8-81f2-4d7aa859f4bf" providerId="ADAL" clId="{4854481A-8E19-4E2D-80D3-255FC4688919}" dt="2024-10-15T09:43:58.022" v="15513" actId="1076"/>
          <ac:spMkLst>
            <pc:docMk/>
            <pc:sldMk cId="1844144220" sldId="419"/>
            <ac:spMk id="114" creationId="{8952C2C9-6D21-8BE4-1304-72A8A8DA21AC}"/>
          </ac:spMkLst>
        </pc:spChg>
        <pc:spChg chg="del mod">
          <ac:chgData name="蕭兆翔" userId="c09afb0b-60c9-45d8-81f2-4d7aa859f4bf" providerId="ADAL" clId="{4854481A-8E19-4E2D-80D3-255FC4688919}" dt="2024-10-15T09:27:39.736" v="15261" actId="478"/>
          <ac:spMkLst>
            <pc:docMk/>
            <pc:sldMk cId="1844144220" sldId="419"/>
            <ac:spMk id="119" creationId="{FBCF1275-4120-D52E-5B16-1FB9DB4E01D4}"/>
          </ac:spMkLst>
        </pc:spChg>
        <pc:spChg chg="del mod topLvl">
          <ac:chgData name="蕭兆翔" userId="c09afb0b-60c9-45d8-81f2-4d7aa859f4bf" providerId="ADAL" clId="{4854481A-8E19-4E2D-80D3-255FC4688919}" dt="2024-10-15T09:27:58.447" v="15277" actId="478"/>
          <ac:spMkLst>
            <pc:docMk/>
            <pc:sldMk cId="1844144220" sldId="419"/>
            <ac:spMk id="120" creationId="{C032FBF4-E2D9-D58E-298B-439D7FF5F4D7}"/>
          </ac:spMkLst>
        </pc:spChg>
        <pc:spChg chg="del mod topLvl">
          <ac:chgData name="蕭兆翔" userId="c09afb0b-60c9-45d8-81f2-4d7aa859f4bf" providerId="ADAL" clId="{4854481A-8E19-4E2D-80D3-255FC4688919}" dt="2024-10-15T09:27:57.972" v="15276" actId="478"/>
          <ac:spMkLst>
            <pc:docMk/>
            <pc:sldMk cId="1844144220" sldId="419"/>
            <ac:spMk id="121" creationId="{3773731D-2109-BA5D-8DE8-78B75301C70D}"/>
          </ac:spMkLst>
        </pc:spChg>
        <pc:spChg chg="del mod topLvl">
          <ac:chgData name="蕭兆翔" userId="c09afb0b-60c9-45d8-81f2-4d7aa859f4bf" providerId="ADAL" clId="{4854481A-8E19-4E2D-80D3-255FC4688919}" dt="2024-10-15T09:27:56.617" v="15274" actId="478"/>
          <ac:spMkLst>
            <pc:docMk/>
            <pc:sldMk cId="1844144220" sldId="419"/>
            <ac:spMk id="122" creationId="{BDA5FA63-6F64-BAAE-4681-807D301A602A}"/>
          </ac:spMkLst>
        </pc:spChg>
        <pc:spChg chg="del mod topLvl">
          <ac:chgData name="蕭兆翔" userId="c09afb0b-60c9-45d8-81f2-4d7aa859f4bf" providerId="ADAL" clId="{4854481A-8E19-4E2D-80D3-255FC4688919}" dt="2024-10-15T09:27:56.069" v="15273" actId="478"/>
          <ac:spMkLst>
            <pc:docMk/>
            <pc:sldMk cId="1844144220" sldId="419"/>
            <ac:spMk id="123" creationId="{81A2B01B-F45E-278B-BCD0-97E122B25E09}"/>
          </ac:spMkLst>
        </pc:spChg>
        <pc:spChg chg="del mod topLvl">
          <ac:chgData name="蕭兆翔" userId="c09afb0b-60c9-45d8-81f2-4d7aa859f4bf" providerId="ADAL" clId="{4854481A-8E19-4E2D-80D3-255FC4688919}" dt="2024-10-15T09:27:55.536" v="15272" actId="478"/>
          <ac:spMkLst>
            <pc:docMk/>
            <pc:sldMk cId="1844144220" sldId="419"/>
            <ac:spMk id="124" creationId="{53ED03BC-3FC1-4CDD-F812-CA7B1BE50C50}"/>
          </ac:spMkLst>
        </pc:spChg>
        <pc:spChg chg="del mod topLvl">
          <ac:chgData name="蕭兆翔" userId="c09afb0b-60c9-45d8-81f2-4d7aa859f4bf" providerId="ADAL" clId="{4854481A-8E19-4E2D-80D3-255FC4688919}" dt="2024-10-15T09:27:50.725" v="15266" actId="478"/>
          <ac:spMkLst>
            <pc:docMk/>
            <pc:sldMk cId="1844144220" sldId="419"/>
            <ac:spMk id="131" creationId="{42783B1A-F8DB-A9ED-CDF5-DF9771C83BC7}"/>
          </ac:spMkLst>
        </pc:spChg>
        <pc:spChg chg="del mod topLvl">
          <ac:chgData name="蕭兆翔" userId="c09afb0b-60c9-45d8-81f2-4d7aa859f4bf" providerId="ADAL" clId="{4854481A-8E19-4E2D-80D3-255FC4688919}" dt="2024-10-15T09:27:53.444" v="15270"/>
          <ac:spMkLst>
            <pc:docMk/>
            <pc:sldMk cId="1844144220" sldId="419"/>
            <ac:spMk id="132" creationId="{7F53672E-435A-28A3-1430-BF7FB24475DA}"/>
          </ac:spMkLst>
        </pc:spChg>
        <pc:spChg chg="del mod topLvl">
          <ac:chgData name="蕭兆翔" userId="c09afb0b-60c9-45d8-81f2-4d7aa859f4bf" providerId="ADAL" clId="{4854481A-8E19-4E2D-80D3-255FC4688919}" dt="2024-10-15T09:27:54.455" v="15271" actId="478"/>
          <ac:spMkLst>
            <pc:docMk/>
            <pc:sldMk cId="1844144220" sldId="419"/>
            <ac:spMk id="133" creationId="{F0611814-02D8-352A-DFC0-C1C8A7CD6EC1}"/>
          </ac:spMkLst>
        </pc:spChg>
        <pc:spChg chg="del mod topLvl">
          <ac:chgData name="蕭兆翔" userId="c09afb0b-60c9-45d8-81f2-4d7aa859f4bf" providerId="ADAL" clId="{4854481A-8E19-4E2D-80D3-255FC4688919}" dt="2024-10-15T09:27:54.455" v="15271" actId="478"/>
          <ac:spMkLst>
            <pc:docMk/>
            <pc:sldMk cId="1844144220" sldId="419"/>
            <ac:spMk id="134" creationId="{6BC7D4A2-EB96-67E2-33D2-0DA20888F771}"/>
          </ac:spMkLst>
        </pc:spChg>
        <pc:spChg chg="del mod topLvl">
          <ac:chgData name="蕭兆翔" userId="c09afb0b-60c9-45d8-81f2-4d7aa859f4bf" providerId="ADAL" clId="{4854481A-8E19-4E2D-80D3-255FC4688919}" dt="2024-10-15T09:27:54.455" v="15271" actId="478"/>
          <ac:spMkLst>
            <pc:docMk/>
            <pc:sldMk cId="1844144220" sldId="419"/>
            <ac:spMk id="135" creationId="{9453069A-0508-4C6A-BCF7-33B005F6025D}"/>
          </ac:spMkLst>
        </pc:spChg>
        <pc:spChg chg="del mod topLvl">
          <ac:chgData name="蕭兆翔" userId="c09afb0b-60c9-45d8-81f2-4d7aa859f4bf" providerId="ADAL" clId="{4854481A-8E19-4E2D-80D3-255FC4688919}" dt="2024-10-15T09:27:54.455" v="15271" actId="478"/>
          <ac:spMkLst>
            <pc:docMk/>
            <pc:sldMk cId="1844144220" sldId="419"/>
            <ac:spMk id="136" creationId="{DB300757-3B5C-8F5B-8E13-A5DDDD32B39D}"/>
          </ac:spMkLst>
        </pc:spChg>
        <pc:spChg chg="del mod topLvl">
          <ac:chgData name="蕭兆翔" userId="c09afb0b-60c9-45d8-81f2-4d7aa859f4bf" providerId="ADAL" clId="{4854481A-8E19-4E2D-80D3-255FC4688919}" dt="2024-10-15T09:27:54.455" v="15271" actId="478"/>
          <ac:spMkLst>
            <pc:docMk/>
            <pc:sldMk cId="1844144220" sldId="419"/>
            <ac:spMk id="137" creationId="{9B959DBE-F0AD-F4D2-0455-C467EB9CE933}"/>
          </ac:spMkLst>
        </pc:spChg>
        <pc:spChg chg="del mod topLvl">
          <ac:chgData name="蕭兆翔" userId="c09afb0b-60c9-45d8-81f2-4d7aa859f4bf" providerId="ADAL" clId="{4854481A-8E19-4E2D-80D3-255FC4688919}" dt="2024-10-15T09:27:46.983" v="15265" actId="478"/>
          <ac:spMkLst>
            <pc:docMk/>
            <pc:sldMk cId="1844144220" sldId="419"/>
            <ac:spMk id="138" creationId="{C0C4F0B2-27B5-344E-198A-6A2181D2E638}"/>
          </ac:spMkLst>
        </pc:spChg>
        <pc:spChg chg="add mod">
          <ac:chgData name="蕭兆翔" userId="c09afb0b-60c9-45d8-81f2-4d7aa859f4bf" providerId="ADAL" clId="{4854481A-8E19-4E2D-80D3-255FC4688919}" dt="2024-10-15T09:44:04.109" v="15514" actId="1076"/>
          <ac:spMkLst>
            <pc:docMk/>
            <pc:sldMk cId="1844144220" sldId="419"/>
            <ac:spMk id="166" creationId="{7F582E30-D113-0F10-F86E-27D6D820558C}"/>
          </ac:spMkLst>
        </pc:spChg>
        <pc:spChg chg="add mod">
          <ac:chgData name="蕭兆翔" userId="c09afb0b-60c9-45d8-81f2-4d7aa859f4bf" providerId="ADAL" clId="{4854481A-8E19-4E2D-80D3-255FC4688919}" dt="2024-10-15T09:44:04.109" v="15514" actId="1076"/>
          <ac:spMkLst>
            <pc:docMk/>
            <pc:sldMk cId="1844144220" sldId="419"/>
            <ac:spMk id="167" creationId="{B1DEBC27-0F4E-4192-13C5-12EA0EEF4CE4}"/>
          </ac:spMkLst>
        </pc:spChg>
        <pc:spChg chg="add mod">
          <ac:chgData name="蕭兆翔" userId="c09afb0b-60c9-45d8-81f2-4d7aa859f4bf" providerId="ADAL" clId="{4854481A-8E19-4E2D-80D3-255FC4688919}" dt="2024-10-15T09:44:40.841" v="15530" actId="12788"/>
          <ac:spMkLst>
            <pc:docMk/>
            <pc:sldMk cId="1844144220" sldId="419"/>
            <ac:spMk id="168" creationId="{B3C2D01F-09A2-E894-A940-8F3AD35866AE}"/>
          </ac:spMkLst>
        </pc:spChg>
        <pc:spChg chg="add mod">
          <ac:chgData name="蕭兆翔" userId="c09afb0b-60c9-45d8-81f2-4d7aa859f4bf" providerId="ADAL" clId="{4854481A-8E19-4E2D-80D3-255FC4688919}" dt="2024-10-15T09:44:40.841" v="15530" actId="12788"/>
          <ac:spMkLst>
            <pc:docMk/>
            <pc:sldMk cId="1844144220" sldId="419"/>
            <ac:spMk id="169" creationId="{255699BC-A5F7-0247-9849-DDCC66CC46BF}"/>
          </ac:spMkLst>
        </pc:spChg>
        <pc:spChg chg="add mod">
          <ac:chgData name="蕭兆翔" userId="c09afb0b-60c9-45d8-81f2-4d7aa859f4bf" providerId="ADAL" clId="{4854481A-8E19-4E2D-80D3-255FC4688919}" dt="2024-10-15T09:44:40.841" v="15530" actId="12788"/>
          <ac:spMkLst>
            <pc:docMk/>
            <pc:sldMk cId="1844144220" sldId="419"/>
            <ac:spMk id="170" creationId="{E4ED9FFE-E3A5-F0BA-5221-25B38EB1E3B2}"/>
          </ac:spMkLst>
        </pc:spChg>
        <pc:grpChg chg="add del mod ord">
          <ac:chgData name="蕭兆翔" userId="c09afb0b-60c9-45d8-81f2-4d7aa859f4bf" providerId="ADAL" clId="{4854481A-8E19-4E2D-80D3-255FC4688919}" dt="2024-10-15T06:07:38.889" v="15076" actId="478"/>
          <ac:grpSpMkLst>
            <pc:docMk/>
            <pc:sldMk cId="1844144220" sldId="419"/>
            <ac:grpSpMk id="102" creationId="{26475CC0-A2D6-F135-28F4-FF4716EDA404}"/>
          </ac:grpSpMkLst>
        </pc:grpChg>
        <pc:grpChg chg="add del mod">
          <ac:chgData name="蕭兆翔" userId="c09afb0b-60c9-45d8-81f2-4d7aa859f4bf" providerId="ADAL" clId="{4854481A-8E19-4E2D-80D3-255FC4688919}" dt="2024-10-15T09:27:44.769" v="15264" actId="165"/>
          <ac:grpSpMkLst>
            <pc:docMk/>
            <pc:sldMk cId="1844144220" sldId="419"/>
            <ac:grpSpMk id="115" creationId="{0BFD4919-FF2B-CB34-FFC9-020B5DAE1C6E}"/>
          </ac:grpSpMkLst>
        </pc:grpChg>
        <pc:picChg chg="add mod">
          <ac:chgData name="蕭兆翔" userId="c09afb0b-60c9-45d8-81f2-4d7aa859f4bf" providerId="ADAL" clId="{4854481A-8E19-4E2D-80D3-255FC4688919}" dt="2024-10-15T09:32:04.843" v="15397" actId="1076"/>
          <ac:picMkLst>
            <pc:docMk/>
            <pc:sldMk cId="1844144220" sldId="419"/>
            <ac:picMk id="111" creationId="{B99F649E-667A-2755-605D-35557DCA9478}"/>
          </ac:picMkLst>
        </pc:picChg>
        <pc:cxnChg chg="add del mod">
          <ac:chgData name="蕭兆翔" userId="c09afb0b-60c9-45d8-81f2-4d7aa859f4bf" providerId="ADAL" clId="{4854481A-8E19-4E2D-80D3-255FC4688919}" dt="2024-10-15T09:22:16.904" v="15108" actId="478"/>
          <ac:cxnSpMkLst>
            <pc:docMk/>
            <pc:sldMk cId="1844144220" sldId="419"/>
            <ac:cxnSpMk id="7" creationId="{94828839-3DD6-0095-70F7-942526F57879}"/>
          </ac:cxnSpMkLst>
        </pc:cxnChg>
        <pc:cxnChg chg="add del mod">
          <ac:chgData name="蕭兆翔" userId="c09afb0b-60c9-45d8-81f2-4d7aa859f4bf" providerId="ADAL" clId="{4854481A-8E19-4E2D-80D3-255FC4688919}" dt="2024-10-15T09:22:16.904" v="15108" actId="478"/>
          <ac:cxnSpMkLst>
            <pc:docMk/>
            <pc:sldMk cId="1844144220" sldId="419"/>
            <ac:cxnSpMk id="8" creationId="{0BA8DECA-8D2B-8BB3-F513-AB6F639AE4FF}"/>
          </ac:cxnSpMkLst>
        </pc:cxnChg>
        <pc:cxnChg chg="add del mod">
          <ac:chgData name="蕭兆翔" userId="c09afb0b-60c9-45d8-81f2-4d7aa859f4bf" providerId="ADAL" clId="{4854481A-8E19-4E2D-80D3-255FC4688919}" dt="2024-10-15T09:22:16.904" v="15108" actId="478"/>
          <ac:cxnSpMkLst>
            <pc:docMk/>
            <pc:sldMk cId="1844144220" sldId="419"/>
            <ac:cxnSpMk id="11" creationId="{66190DB6-C231-8F1F-7796-873B74A64B11}"/>
          </ac:cxnSpMkLst>
        </pc:cxnChg>
        <pc:cxnChg chg="add del mod">
          <ac:chgData name="蕭兆翔" userId="c09afb0b-60c9-45d8-81f2-4d7aa859f4bf" providerId="ADAL" clId="{4854481A-8E19-4E2D-80D3-255FC4688919}" dt="2024-10-15T06:05:12.428" v="15024" actId="478"/>
          <ac:cxnSpMkLst>
            <pc:docMk/>
            <pc:sldMk cId="1844144220" sldId="419"/>
            <ac:cxnSpMk id="12" creationId="{784D8048-4FA0-021B-06D4-A9B559297B8B}"/>
          </ac:cxnSpMkLst>
        </pc:cxnChg>
        <pc:cxnChg chg="add del mod">
          <ac:chgData name="蕭兆翔" userId="c09afb0b-60c9-45d8-81f2-4d7aa859f4bf" providerId="ADAL" clId="{4854481A-8E19-4E2D-80D3-255FC4688919}" dt="2024-10-15T06:05:12.428" v="15024" actId="478"/>
          <ac:cxnSpMkLst>
            <pc:docMk/>
            <pc:sldMk cId="1844144220" sldId="419"/>
            <ac:cxnSpMk id="13" creationId="{36B85D69-6672-F404-D9A3-65F6C27835FD}"/>
          </ac:cxnSpMkLst>
        </pc:cxnChg>
        <pc:cxnChg chg="add del mod">
          <ac:chgData name="蕭兆翔" userId="c09afb0b-60c9-45d8-81f2-4d7aa859f4bf" providerId="ADAL" clId="{4854481A-8E19-4E2D-80D3-255FC4688919}" dt="2024-10-15T06:05:12.428" v="15024" actId="478"/>
          <ac:cxnSpMkLst>
            <pc:docMk/>
            <pc:sldMk cId="1844144220" sldId="419"/>
            <ac:cxnSpMk id="14" creationId="{DB51A50B-1700-E55B-E514-F11D1FA59CDF}"/>
          </ac:cxnSpMkLst>
        </pc:cxnChg>
        <pc:cxnChg chg="add del mod">
          <ac:chgData name="蕭兆翔" userId="c09afb0b-60c9-45d8-81f2-4d7aa859f4bf" providerId="ADAL" clId="{4854481A-8E19-4E2D-80D3-255FC4688919}" dt="2024-10-15T06:01:21.799" v="14934" actId="478"/>
          <ac:cxnSpMkLst>
            <pc:docMk/>
            <pc:sldMk cId="1844144220" sldId="419"/>
            <ac:cxnSpMk id="15" creationId="{6FFC38D2-E8E0-D08A-AD55-979FCA641F44}"/>
          </ac:cxnSpMkLst>
        </pc:cxnChg>
        <pc:cxnChg chg="add del mod">
          <ac:chgData name="蕭兆翔" userId="c09afb0b-60c9-45d8-81f2-4d7aa859f4bf" providerId="ADAL" clId="{4854481A-8E19-4E2D-80D3-255FC4688919}" dt="2024-10-15T06:05:12.428" v="15024" actId="478"/>
          <ac:cxnSpMkLst>
            <pc:docMk/>
            <pc:sldMk cId="1844144220" sldId="419"/>
            <ac:cxnSpMk id="16" creationId="{367B8142-7393-F1F4-D93E-39733A1EC041}"/>
          </ac:cxnSpMkLst>
        </pc:cxnChg>
        <pc:cxnChg chg="add del mod">
          <ac:chgData name="蕭兆翔" userId="c09afb0b-60c9-45d8-81f2-4d7aa859f4bf" providerId="ADAL" clId="{4854481A-8E19-4E2D-80D3-255FC4688919}" dt="2024-10-15T09:22:16.904" v="15108" actId="478"/>
          <ac:cxnSpMkLst>
            <pc:docMk/>
            <pc:sldMk cId="1844144220" sldId="419"/>
            <ac:cxnSpMk id="19" creationId="{EF1E3567-6A2B-232F-70AB-A294C521801D}"/>
          </ac:cxnSpMkLst>
        </pc:cxnChg>
        <pc:cxnChg chg="add del mod">
          <ac:chgData name="蕭兆翔" userId="c09afb0b-60c9-45d8-81f2-4d7aa859f4bf" providerId="ADAL" clId="{4854481A-8E19-4E2D-80D3-255FC4688919}" dt="2024-10-15T09:22:16.904" v="15108" actId="478"/>
          <ac:cxnSpMkLst>
            <pc:docMk/>
            <pc:sldMk cId="1844144220" sldId="419"/>
            <ac:cxnSpMk id="24" creationId="{4A66EFE5-292A-AC02-B890-D5B8B77B2CD4}"/>
          </ac:cxnSpMkLst>
        </pc:cxnChg>
        <pc:cxnChg chg="add del mod">
          <ac:chgData name="蕭兆翔" userId="c09afb0b-60c9-45d8-81f2-4d7aa859f4bf" providerId="ADAL" clId="{4854481A-8E19-4E2D-80D3-255FC4688919}" dt="2024-10-15T09:22:16.904" v="15108" actId="478"/>
          <ac:cxnSpMkLst>
            <pc:docMk/>
            <pc:sldMk cId="1844144220" sldId="419"/>
            <ac:cxnSpMk id="25" creationId="{0979ED97-83AC-DE01-6EBD-9FAC734C09A7}"/>
          </ac:cxnSpMkLst>
        </pc:cxnChg>
        <pc:cxnChg chg="add del mod">
          <ac:chgData name="蕭兆翔" userId="c09afb0b-60c9-45d8-81f2-4d7aa859f4bf" providerId="ADAL" clId="{4854481A-8E19-4E2D-80D3-255FC4688919}" dt="2024-10-15T06:05:12.428" v="15024" actId="478"/>
          <ac:cxnSpMkLst>
            <pc:docMk/>
            <pc:sldMk cId="1844144220" sldId="419"/>
            <ac:cxnSpMk id="26" creationId="{7A92205E-87BE-03F2-6713-A976462499A5}"/>
          </ac:cxnSpMkLst>
        </pc:cxnChg>
        <pc:cxnChg chg="add del mod">
          <ac:chgData name="蕭兆翔" userId="c09afb0b-60c9-45d8-81f2-4d7aa859f4bf" providerId="ADAL" clId="{4854481A-8E19-4E2D-80D3-255FC4688919}" dt="2024-10-15T06:01:15.171" v="14930" actId="478"/>
          <ac:cxnSpMkLst>
            <pc:docMk/>
            <pc:sldMk cId="1844144220" sldId="419"/>
            <ac:cxnSpMk id="31" creationId="{933FF689-E04B-C8FF-DAE2-89AD3EE5DCBE}"/>
          </ac:cxnSpMkLst>
        </pc:cxnChg>
        <pc:cxnChg chg="add del mod">
          <ac:chgData name="蕭兆翔" userId="c09afb0b-60c9-45d8-81f2-4d7aa859f4bf" providerId="ADAL" clId="{4854481A-8E19-4E2D-80D3-255FC4688919}" dt="2024-10-15T09:22:16.904" v="15108" actId="478"/>
          <ac:cxnSpMkLst>
            <pc:docMk/>
            <pc:sldMk cId="1844144220" sldId="419"/>
            <ac:cxnSpMk id="32" creationId="{8FF19469-2514-99BA-45F7-DF3416FDFCAD}"/>
          </ac:cxnSpMkLst>
        </pc:cxnChg>
        <pc:cxnChg chg="add del mod">
          <ac:chgData name="蕭兆翔" userId="c09afb0b-60c9-45d8-81f2-4d7aa859f4bf" providerId="ADAL" clId="{4854481A-8E19-4E2D-80D3-255FC4688919}" dt="2024-10-15T06:05:12.428" v="15024" actId="478"/>
          <ac:cxnSpMkLst>
            <pc:docMk/>
            <pc:sldMk cId="1844144220" sldId="419"/>
            <ac:cxnSpMk id="33" creationId="{682FEFCE-F779-2F13-8932-CDFA66CC6E3B}"/>
          </ac:cxnSpMkLst>
        </pc:cxnChg>
        <pc:cxnChg chg="add del mod">
          <ac:chgData name="蕭兆翔" userId="c09afb0b-60c9-45d8-81f2-4d7aa859f4bf" providerId="ADAL" clId="{4854481A-8E19-4E2D-80D3-255FC4688919}" dt="2024-10-15T06:05:12.428" v="15024" actId="478"/>
          <ac:cxnSpMkLst>
            <pc:docMk/>
            <pc:sldMk cId="1844144220" sldId="419"/>
            <ac:cxnSpMk id="37" creationId="{9D885960-F925-3AF5-B3C2-E5A1345EBA70}"/>
          </ac:cxnSpMkLst>
        </pc:cxnChg>
        <pc:cxnChg chg="add del mod">
          <ac:chgData name="蕭兆翔" userId="c09afb0b-60c9-45d8-81f2-4d7aa859f4bf" providerId="ADAL" clId="{4854481A-8E19-4E2D-80D3-255FC4688919}" dt="2024-10-15T06:05:12.428" v="15024" actId="478"/>
          <ac:cxnSpMkLst>
            <pc:docMk/>
            <pc:sldMk cId="1844144220" sldId="419"/>
            <ac:cxnSpMk id="38" creationId="{4A3443E7-E62E-0285-575B-679F4E8085F8}"/>
          </ac:cxnSpMkLst>
        </pc:cxnChg>
        <pc:cxnChg chg="add del mod">
          <ac:chgData name="蕭兆翔" userId="c09afb0b-60c9-45d8-81f2-4d7aa859f4bf" providerId="ADAL" clId="{4854481A-8E19-4E2D-80D3-255FC4688919}" dt="2024-10-15T06:05:12.428" v="15024" actId="478"/>
          <ac:cxnSpMkLst>
            <pc:docMk/>
            <pc:sldMk cId="1844144220" sldId="419"/>
            <ac:cxnSpMk id="39" creationId="{A12478FD-9115-79E8-7136-272C70E15CAA}"/>
          </ac:cxnSpMkLst>
        </pc:cxnChg>
        <pc:cxnChg chg="add del mod">
          <ac:chgData name="蕭兆翔" userId="c09afb0b-60c9-45d8-81f2-4d7aa859f4bf" providerId="ADAL" clId="{4854481A-8E19-4E2D-80D3-255FC4688919}" dt="2024-10-15T06:05:12.428" v="15024" actId="478"/>
          <ac:cxnSpMkLst>
            <pc:docMk/>
            <pc:sldMk cId="1844144220" sldId="419"/>
            <ac:cxnSpMk id="40" creationId="{8659580A-6D8F-3D5A-A780-6EF431D424FB}"/>
          </ac:cxnSpMkLst>
        </pc:cxnChg>
        <pc:cxnChg chg="add del mod">
          <ac:chgData name="蕭兆翔" userId="c09afb0b-60c9-45d8-81f2-4d7aa859f4bf" providerId="ADAL" clId="{4854481A-8E19-4E2D-80D3-255FC4688919}" dt="2024-10-15T06:05:12.428" v="15024" actId="478"/>
          <ac:cxnSpMkLst>
            <pc:docMk/>
            <pc:sldMk cId="1844144220" sldId="419"/>
            <ac:cxnSpMk id="41" creationId="{52DD44D9-E55A-959C-F40C-C15A280ABADB}"/>
          </ac:cxnSpMkLst>
        </pc:cxnChg>
        <pc:cxnChg chg="add del mod">
          <ac:chgData name="蕭兆翔" userId="c09afb0b-60c9-45d8-81f2-4d7aa859f4bf" providerId="ADAL" clId="{4854481A-8E19-4E2D-80D3-255FC4688919}" dt="2024-10-15T06:05:12.428" v="15024" actId="478"/>
          <ac:cxnSpMkLst>
            <pc:docMk/>
            <pc:sldMk cId="1844144220" sldId="419"/>
            <ac:cxnSpMk id="42" creationId="{43AE1C4A-09A1-744D-238F-A1694EC5DA64}"/>
          </ac:cxnSpMkLst>
        </pc:cxnChg>
        <pc:cxnChg chg="add del mod">
          <ac:chgData name="蕭兆翔" userId="c09afb0b-60c9-45d8-81f2-4d7aa859f4bf" providerId="ADAL" clId="{4854481A-8E19-4E2D-80D3-255FC4688919}" dt="2024-10-15T06:05:12.428" v="15024" actId="478"/>
          <ac:cxnSpMkLst>
            <pc:docMk/>
            <pc:sldMk cId="1844144220" sldId="419"/>
            <ac:cxnSpMk id="46" creationId="{52029A78-7EC3-1F45-AC1C-A14AD03EA428}"/>
          </ac:cxnSpMkLst>
        </pc:cxnChg>
        <pc:cxnChg chg="add del mod">
          <ac:chgData name="蕭兆翔" userId="c09afb0b-60c9-45d8-81f2-4d7aa859f4bf" providerId="ADAL" clId="{4854481A-8E19-4E2D-80D3-255FC4688919}" dt="2024-10-15T06:05:12.428" v="15024" actId="478"/>
          <ac:cxnSpMkLst>
            <pc:docMk/>
            <pc:sldMk cId="1844144220" sldId="419"/>
            <ac:cxnSpMk id="54" creationId="{16FECA17-702F-9F7B-4E5B-5B46CB1A20D3}"/>
          </ac:cxnSpMkLst>
        </pc:cxnChg>
        <pc:cxnChg chg="add del mod">
          <ac:chgData name="蕭兆翔" userId="c09afb0b-60c9-45d8-81f2-4d7aa859f4bf" providerId="ADAL" clId="{4854481A-8E19-4E2D-80D3-255FC4688919}" dt="2024-10-15T09:22:16.904" v="15108" actId="478"/>
          <ac:cxnSpMkLst>
            <pc:docMk/>
            <pc:sldMk cId="1844144220" sldId="419"/>
            <ac:cxnSpMk id="73" creationId="{5149C66A-A691-843D-D48B-14C6C4BD1847}"/>
          </ac:cxnSpMkLst>
        </pc:cxnChg>
        <pc:cxnChg chg="add del mod">
          <ac:chgData name="蕭兆翔" userId="c09afb0b-60c9-45d8-81f2-4d7aa859f4bf" providerId="ADAL" clId="{4854481A-8E19-4E2D-80D3-255FC4688919}" dt="2024-10-15T09:22:16.904" v="15108" actId="478"/>
          <ac:cxnSpMkLst>
            <pc:docMk/>
            <pc:sldMk cId="1844144220" sldId="419"/>
            <ac:cxnSpMk id="74" creationId="{BCD09DA4-33D5-53FC-9868-A6722D447635}"/>
          </ac:cxnSpMkLst>
        </pc:cxnChg>
        <pc:cxnChg chg="add del mod">
          <ac:chgData name="蕭兆翔" userId="c09afb0b-60c9-45d8-81f2-4d7aa859f4bf" providerId="ADAL" clId="{4854481A-8E19-4E2D-80D3-255FC4688919}" dt="2024-10-15T06:07:31.588" v="15071" actId="478"/>
          <ac:cxnSpMkLst>
            <pc:docMk/>
            <pc:sldMk cId="1844144220" sldId="419"/>
            <ac:cxnSpMk id="75" creationId="{0EC6A412-2D16-6E20-DF42-BDDB13D63D89}"/>
          </ac:cxnSpMkLst>
        </pc:cxnChg>
        <pc:cxnChg chg="add del mod">
          <ac:chgData name="蕭兆翔" userId="c09afb0b-60c9-45d8-81f2-4d7aa859f4bf" providerId="ADAL" clId="{4854481A-8E19-4E2D-80D3-255FC4688919}" dt="2024-10-15T06:07:34.502" v="15074" actId="478"/>
          <ac:cxnSpMkLst>
            <pc:docMk/>
            <pc:sldMk cId="1844144220" sldId="419"/>
            <ac:cxnSpMk id="76" creationId="{E3D4CF39-568E-70B0-E8CD-BABA9DEF2B14}"/>
          </ac:cxnSpMkLst>
        </pc:cxnChg>
        <pc:cxnChg chg="add del mod">
          <ac:chgData name="蕭兆翔" userId="c09afb0b-60c9-45d8-81f2-4d7aa859f4bf" providerId="ADAL" clId="{4854481A-8E19-4E2D-80D3-255FC4688919}" dt="2024-10-15T06:07:33.341" v="15073" actId="478"/>
          <ac:cxnSpMkLst>
            <pc:docMk/>
            <pc:sldMk cId="1844144220" sldId="419"/>
            <ac:cxnSpMk id="77" creationId="{0F5263B1-F416-E2B6-28D4-3307DBB00EB9}"/>
          </ac:cxnSpMkLst>
        </pc:cxnChg>
        <pc:cxnChg chg="add del mod">
          <ac:chgData name="蕭兆翔" userId="c09afb0b-60c9-45d8-81f2-4d7aa859f4bf" providerId="ADAL" clId="{4854481A-8E19-4E2D-80D3-255FC4688919}" dt="2024-10-15T06:05:33.077" v="15027" actId="478"/>
          <ac:cxnSpMkLst>
            <pc:docMk/>
            <pc:sldMk cId="1844144220" sldId="419"/>
            <ac:cxnSpMk id="78" creationId="{5CA3464A-F1F5-DB0F-5F29-C32C224C015F}"/>
          </ac:cxnSpMkLst>
        </pc:cxnChg>
        <pc:cxnChg chg="add del mod">
          <ac:chgData name="蕭兆翔" userId="c09afb0b-60c9-45d8-81f2-4d7aa859f4bf" providerId="ADAL" clId="{4854481A-8E19-4E2D-80D3-255FC4688919}" dt="2024-10-15T06:05:33.077" v="15027" actId="478"/>
          <ac:cxnSpMkLst>
            <pc:docMk/>
            <pc:sldMk cId="1844144220" sldId="419"/>
            <ac:cxnSpMk id="79" creationId="{1BF238A4-23EF-1BDD-68DA-97640C7A4D5B}"/>
          </ac:cxnSpMkLst>
        </pc:cxnChg>
        <pc:cxnChg chg="add del mod">
          <ac:chgData name="蕭兆翔" userId="c09afb0b-60c9-45d8-81f2-4d7aa859f4bf" providerId="ADAL" clId="{4854481A-8E19-4E2D-80D3-255FC4688919}" dt="2024-10-15T06:07:32.117" v="15072" actId="478"/>
          <ac:cxnSpMkLst>
            <pc:docMk/>
            <pc:sldMk cId="1844144220" sldId="419"/>
            <ac:cxnSpMk id="82" creationId="{A1662F6F-2DEE-A169-F274-A633C8F23FB8}"/>
          </ac:cxnSpMkLst>
        </pc:cxnChg>
        <pc:cxnChg chg="add del mod">
          <ac:chgData name="蕭兆翔" userId="c09afb0b-60c9-45d8-81f2-4d7aa859f4bf" providerId="ADAL" clId="{4854481A-8E19-4E2D-80D3-255FC4688919}" dt="2024-10-15T06:07:22.423" v="15070" actId="478"/>
          <ac:cxnSpMkLst>
            <pc:docMk/>
            <pc:sldMk cId="1844144220" sldId="419"/>
            <ac:cxnSpMk id="84" creationId="{8E973BC0-5CB7-9DDB-E3B8-87CC0A9FD77E}"/>
          </ac:cxnSpMkLst>
        </pc:cxnChg>
        <pc:cxnChg chg="add del mod">
          <ac:chgData name="蕭兆翔" userId="c09afb0b-60c9-45d8-81f2-4d7aa859f4bf" providerId="ADAL" clId="{4854481A-8E19-4E2D-80D3-255FC4688919}" dt="2024-10-15T09:22:16.904" v="15108" actId="478"/>
          <ac:cxnSpMkLst>
            <pc:docMk/>
            <pc:sldMk cId="1844144220" sldId="419"/>
            <ac:cxnSpMk id="85" creationId="{FD9B3971-F947-8162-FABB-8D038FD2D3B6}"/>
          </ac:cxnSpMkLst>
        </pc:cxnChg>
        <pc:cxnChg chg="add del mod">
          <ac:chgData name="蕭兆翔" userId="c09afb0b-60c9-45d8-81f2-4d7aa859f4bf" providerId="ADAL" clId="{4854481A-8E19-4E2D-80D3-255FC4688919}" dt="2024-10-15T09:22:16.904" v="15108" actId="478"/>
          <ac:cxnSpMkLst>
            <pc:docMk/>
            <pc:sldMk cId="1844144220" sldId="419"/>
            <ac:cxnSpMk id="86" creationId="{7061712E-B2E4-6372-2CD4-FA9BC0DF4275}"/>
          </ac:cxnSpMkLst>
        </pc:cxnChg>
        <pc:cxnChg chg="add del mod">
          <ac:chgData name="蕭兆翔" userId="c09afb0b-60c9-45d8-81f2-4d7aa859f4bf" providerId="ADAL" clId="{4854481A-8E19-4E2D-80D3-255FC4688919}" dt="2024-10-15T09:22:16.904" v="15108" actId="478"/>
          <ac:cxnSpMkLst>
            <pc:docMk/>
            <pc:sldMk cId="1844144220" sldId="419"/>
            <ac:cxnSpMk id="87" creationId="{3EFD1E13-C604-DB8B-3803-6CF8EDE1E681}"/>
          </ac:cxnSpMkLst>
        </pc:cxnChg>
        <pc:cxnChg chg="add del mod">
          <ac:chgData name="蕭兆翔" userId="c09afb0b-60c9-45d8-81f2-4d7aa859f4bf" providerId="ADAL" clId="{4854481A-8E19-4E2D-80D3-255FC4688919}" dt="2024-10-15T09:22:16.904" v="15108" actId="478"/>
          <ac:cxnSpMkLst>
            <pc:docMk/>
            <pc:sldMk cId="1844144220" sldId="419"/>
            <ac:cxnSpMk id="88" creationId="{DD00C7B2-9F1C-2D63-DF1D-8FDEF08959DA}"/>
          </ac:cxnSpMkLst>
        </pc:cxnChg>
        <pc:cxnChg chg="add del mod">
          <ac:chgData name="蕭兆翔" userId="c09afb0b-60c9-45d8-81f2-4d7aa859f4bf" providerId="ADAL" clId="{4854481A-8E19-4E2D-80D3-255FC4688919}" dt="2024-10-15T06:05:33.077" v="15027" actId="478"/>
          <ac:cxnSpMkLst>
            <pc:docMk/>
            <pc:sldMk cId="1844144220" sldId="419"/>
            <ac:cxnSpMk id="89" creationId="{E9071DFE-09FB-116D-51AF-F37BC67BDA9C}"/>
          </ac:cxnSpMkLst>
        </pc:cxnChg>
        <pc:cxnChg chg="add del mod">
          <ac:chgData name="蕭兆翔" userId="c09afb0b-60c9-45d8-81f2-4d7aa859f4bf" providerId="ADAL" clId="{4854481A-8E19-4E2D-80D3-255FC4688919}" dt="2024-10-15T06:05:33.077" v="15027" actId="478"/>
          <ac:cxnSpMkLst>
            <pc:docMk/>
            <pc:sldMk cId="1844144220" sldId="419"/>
            <ac:cxnSpMk id="90" creationId="{74E93E7B-C3DD-4E15-99BD-829BED3F6AAB}"/>
          </ac:cxnSpMkLst>
        </pc:cxnChg>
        <pc:cxnChg chg="add del mod">
          <ac:chgData name="蕭兆翔" userId="c09afb0b-60c9-45d8-81f2-4d7aa859f4bf" providerId="ADAL" clId="{4854481A-8E19-4E2D-80D3-255FC4688919}" dt="2024-10-15T06:05:33.077" v="15027" actId="478"/>
          <ac:cxnSpMkLst>
            <pc:docMk/>
            <pc:sldMk cId="1844144220" sldId="419"/>
            <ac:cxnSpMk id="91" creationId="{046A9F2F-D4F7-C7B5-AA43-80C6A9774D42}"/>
          </ac:cxnSpMkLst>
        </pc:cxnChg>
        <pc:cxnChg chg="add del mod">
          <ac:chgData name="蕭兆翔" userId="c09afb0b-60c9-45d8-81f2-4d7aa859f4bf" providerId="ADAL" clId="{4854481A-8E19-4E2D-80D3-255FC4688919}" dt="2024-10-15T06:05:33.077" v="15027" actId="478"/>
          <ac:cxnSpMkLst>
            <pc:docMk/>
            <pc:sldMk cId="1844144220" sldId="419"/>
            <ac:cxnSpMk id="92" creationId="{9448FC44-00A8-6E21-39C0-4086BE07A362}"/>
          </ac:cxnSpMkLst>
        </pc:cxnChg>
        <pc:cxnChg chg="add del mod">
          <ac:chgData name="蕭兆翔" userId="c09afb0b-60c9-45d8-81f2-4d7aa859f4bf" providerId="ADAL" clId="{4854481A-8E19-4E2D-80D3-255FC4688919}" dt="2024-10-15T06:05:33.077" v="15027" actId="478"/>
          <ac:cxnSpMkLst>
            <pc:docMk/>
            <pc:sldMk cId="1844144220" sldId="419"/>
            <ac:cxnSpMk id="93" creationId="{E9C4F827-4FDA-DD00-B86E-681957CBFDB3}"/>
          </ac:cxnSpMkLst>
        </pc:cxnChg>
        <pc:cxnChg chg="add del mod">
          <ac:chgData name="蕭兆翔" userId="c09afb0b-60c9-45d8-81f2-4d7aa859f4bf" providerId="ADAL" clId="{4854481A-8E19-4E2D-80D3-255FC4688919}" dt="2024-10-15T06:05:33.077" v="15027" actId="478"/>
          <ac:cxnSpMkLst>
            <pc:docMk/>
            <pc:sldMk cId="1844144220" sldId="419"/>
            <ac:cxnSpMk id="94" creationId="{8A510622-208C-048B-4BB2-F3EBB3988387}"/>
          </ac:cxnSpMkLst>
        </pc:cxnChg>
        <pc:cxnChg chg="add del mod">
          <ac:chgData name="蕭兆翔" userId="c09afb0b-60c9-45d8-81f2-4d7aa859f4bf" providerId="ADAL" clId="{4854481A-8E19-4E2D-80D3-255FC4688919}" dt="2024-10-15T06:05:33.077" v="15027" actId="478"/>
          <ac:cxnSpMkLst>
            <pc:docMk/>
            <pc:sldMk cId="1844144220" sldId="419"/>
            <ac:cxnSpMk id="95" creationId="{26C9B310-0CC3-4A04-360D-2B53D76C7728}"/>
          </ac:cxnSpMkLst>
        </pc:cxnChg>
        <pc:cxnChg chg="add del mod">
          <ac:chgData name="蕭兆翔" userId="c09afb0b-60c9-45d8-81f2-4d7aa859f4bf" providerId="ADAL" clId="{4854481A-8E19-4E2D-80D3-255FC4688919}" dt="2024-10-15T09:22:16.904" v="15108" actId="478"/>
          <ac:cxnSpMkLst>
            <pc:docMk/>
            <pc:sldMk cId="1844144220" sldId="419"/>
            <ac:cxnSpMk id="96" creationId="{3EFFAA0E-6AB9-6DBD-D138-48DE5F21AC7C}"/>
          </ac:cxnSpMkLst>
        </pc:cxnChg>
        <pc:cxnChg chg="add mod">
          <ac:chgData name="蕭兆翔" userId="c09afb0b-60c9-45d8-81f2-4d7aa859f4bf" providerId="ADAL" clId="{4854481A-8E19-4E2D-80D3-255FC4688919}" dt="2024-10-15T06:05:56.205" v="15034" actId="1582"/>
          <ac:cxnSpMkLst>
            <pc:docMk/>
            <pc:sldMk cId="1844144220" sldId="419"/>
            <ac:cxnSpMk id="97" creationId="{0F482012-BDD5-AA81-E531-DFCB7F467082}"/>
          </ac:cxnSpMkLst>
        </pc:cxnChg>
        <pc:cxnChg chg="add mod">
          <ac:chgData name="蕭兆翔" userId="c09afb0b-60c9-45d8-81f2-4d7aa859f4bf" providerId="ADAL" clId="{4854481A-8E19-4E2D-80D3-255FC4688919}" dt="2024-10-15T06:05:56.205" v="15034" actId="1582"/>
          <ac:cxnSpMkLst>
            <pc:docMk/>
            <pc:sldMk cId="1844144220" sldId="419"/>
            <ac:cxnSpMk id="98" creationId="{88E07681-D9BA-75C1-17AB-2F3AB80393AE}"/>
          </ac:cxnSpMkLst>
        </pc:cxnChg>
        <pc:cxnChg chg="add mod">
          <ac:chgData name="蕭兆翔" userId="c09afb0b-60c9-45d8-81f2-4d7aa859f4bf" providerId="ADAL" clId="{4854481A-8E19-4E2D-80D3-255FC4688919}" dt="2024-10-15T06:05:56.205" v="15034" actId="1582"/>
          <ac:cxnSpMkLst>
            <pc:docMk/>
            <pc:sldMk cId="1844144220" sldId="419"/>
            <ac:cxnSpMk id="99" creationId="{4DF7C272-2172-DD86-4057-F716D41E691E}"/>
          </ac:cxnSpMkLst>
        </pc:cxnChg>
        <pc:cxnChg chg="add mod">
          <ac:chgData name="蕭兆翔" userId="c09afb0b-60c9-45d8-81f2-4d7aa859f4bf" providerId="ADAL" clId="{4854481A-8E19-4E2D-80D3-255FC4688919}" dt="2024-10-15T06:05:56.205" v="15034" actId="1582"/>
          <ac:cxnSpMkLst>
            <pc:docMk/>
            <pc:sldMk cId="1844144220" sldId="419"/>
            <ac:cxnSpMk id="100" creationId="{29CC1143-E748-9162-E7A0-D2DF75D49666}"/>
          </ac:cxnSpMkLst>
        </pc:cxnChg>
        <pc:cxnChg chg="add mod">
          <ac:chgData name="蕭兆翔" userId="c09afb0b-60c9-45d8-81f2-4d7aa859f4bf" providerId="ADAL" clId="{4854481A-8E19-4E2D-80D3-255FC4688919}" dt="2024-10-15T06:05:56.205" v="15034" actId="1582"/>
          <ac:cxnSpMkLst>
            <pc:docMk/>
            <pc:sldMk cId="1844144220" sldId="419"/>
            <ac:cxnSpMk id="101" creationId="{B4DA726B-6FE8-DB82-6386-2F881DB4EE15}"/>
          </ac:cxnSpMkLst>
        </pc:cxnChg>
        <pc:cxnChg chg="del mod topLvl">
          <ac:chgData name="蕭兆翔" userId="c09afb0b-60c9-45d8-81f2-4d7aa859f4bf" providerId="ADAL" clId="{4854481A-8E19-4E2D-80D3-255FC4688919}" dt="2024-10-15T09:27:57.268" v="15275" actId="478"/>
          <ac:cxnSpMkLst>
            <pc:docMk/>
            <pc:sldMk cId="1844144220" sldId="419"/>
            <ac:cxnSpMk id="116" creationId="{070E263F-D7CA-4BF2-C40C-AA225A5E3924}"/>
          </ac:cxnSpMkLst>
        </pc:cxnChg>
        <pc:cxnChg chg="mod topLvl">
          <ac:chgData name="蕭兆翔" userId="c09afb0b-60c9-45d8-81f2-4d7aa859f4bf" providerId="ADAL" clId="{4854481A-8E19-4E2D-80D3-255FC4688919}" dt="2024-10-15T09:43:58.022" v="15513" actId="1076"/>
          <ac:cxnSpMkLst>
            <pc:docMk/>
            <pc:sldMk cId="1844144220" sldId="419"/>
            <ac:cxnSpMk id="117" creationId="{BA2B9F7E-862D-C96C-E3CC-2C67B1CB6307}"/>
          </ac:cxnSpMkLst>
        </pc:cxnChg>
        <pc:cxnChg chg="mod topLvl">
          <ac:chgData name="蕭兆翔" userId="c09afb0b-60c9-45d8-81f2-4d7aa859f4bf" providerId="ADAL" clId="{4854481A-8E19-4E2D-80D3-255FC4688919}" dt="2024-10-15T09:43:58.022" v="15513" actId="1076"/>
          <ac:cxnSpMkLst>
            <pc:docMk/>
            <pc:sldMk cId="1844144220" sldId="419"/>
            <ac:cxnSpMk id="118" creationId="{2BEB669D-54E8-A0DE-8154-1591A2F5537F}"/>
          </ac:cxnSpMkLst>
        </pc:cxnChg>
        <pc:cxnChg chg="mod topLvl">
          <ac:chgData name="蕭兆翔" userId="c09afb0b-60c9-45d8-81f2-4d7aa859f4bf" providerId="ADAL" clId="{4854481A-8E19-4E2D-80D3-255FC4688919}" dt="2024-10-15T09:43:58.022" v="15513" actId="1076"/>
          <ac:cxnSpMkLst>
            <pc:docMk/>
            <pc:sldMk cId="1844144220" sldId="419"/>
            <ac:cxnSpMk id="125" creationId="{988F9609-204B-4519-5745-B7CC157E064F}"/>
          </ac:cxnSpMkLst>
        </pc:cxnChg>
        <pc:cxnChg chg="del mod topLvl">
          <ac:chgData name="蕭兆翔" userId="c09afb0b-60c9-45d8-81f2-4d7aa859f4bf" providerId="ADAL" clId="{4854481A-8E19-4E2D-80D3-255FC4688919}" dt="2024-10-15T09:28:42.145" v="15288" actId="478"/>
          <ac:cxnSpMkLst>
            <pc:docMk/>
            <pc:sldMk cId="1844144220" sldId="419"/>
            <ac:cxnSpMk id="126" creationId="{EBD43B89-AEFF-336E-82DE-DE87DA9A8B4B}"/>
          </ac:cxnSpMkLst>
        </pc:cxnChg>
        <pc:cxnChg chg="mod topLvl">
          <ac:chgData name="蕭兆翔" userId="c09afb0b-60c9-45d8-81f2-4d7aa859f4bf" providerId="ADAL" clId="{4854481A-8E19-4E2D-80D3-255FC4688919}" dt="2024-10-15T09:43:58.022" v="15513" actId="1076"/>
          <ac:cxnSpMkLst>
            <pc:docMk/>
            <pc:sldMk cId="1844144220" sldId="419"/>
            <ac:cxnSpMk id="127" creationId="{74BEBDD4-58DF-79EF-A355-DC6537E28525}"/>
          </ac:cxnSpMkLst>
        </pc:cxnChg>
        <pc:cxnChg chg="mod topLvl">
          <ac:chgData name="蕭兆翔" userId="c09afb0b-60c9-45d8-81f2-4d7aa859f4bf" providerId="ADAL" clId="{4854481A-8E19-4E2D-80D3-255FC4688919}" dt="2024-10-15T09:43:58.022" v="15513" actId="1076"/>
          <ac:cxnSpMkLst>
            <pc:docMk/>
            <pc:sldMk cId="1844144220" sldId="419"/>
            <ac:cxnSpMk id="128" creationId="{278901DB-2CC2-4FCC-B9E6-A9AD61EB1B7D}"/>
          </ac:cxnSpMkLst>
        </pc:cxnChg>
        <pc:cxnChg chg="del mod topLvl">
          <ac:chgData name="蕭兆翔" userId="c09afb0b-60c9-45d8-81f2-4d7aa859f4bf" providerId="ADAL" clId="{4854481A-8E19-4E2D-80D3-255FC4688919}" dt="2024-10-15T09:28:42.145" v="15288" actId="478"/>
          <ac:cxnSpMkLst>
            <pc:docMk/>
            <pc:sldMk cId="1844144220" sldId="419"/>
            <ac:cxnSpMk id="129" creationId="{C51BB095-895B-8853-AC6C-33735ECED397}"/>
          </ac:cxnSpMkLst>
        </pc:cxnChg>
        <pc:cxnChg chg="del mod topLvl">
          <ac:chgData name="蕭兆翔" userId="c09afb0b-60c9-45d8-81f2-4d7aa859f4bf" providerId="ADAL" clId="{4854481A-8E19-4E2D-80D3-255FC4688919}" dt="2024-10-15T09:28:42.145" v="15288" actId="478"/>
          <ac:cxnSpMkLst>
            <pc:docMk/>
            <pc:sldMk cId="1844144220" sldId="419"/>
            <ac:cxnSpMk id="130" creationId="{98EB0942-5BF9-B78C-AF79-A958DD4E9D2B}"/>
          </ac:cxnSpMkLst>
        </pc:cxnChg>
        <pc:cxnChg chg="add mod">
          <ac:chgData name="蕭兆翔" userId="c09afb0b-60c9-45d8-81f2-4d7aa859f4bf" providerId="ADAL" clId="{4854481A-8E19-4E2D-80D3-255FC4688919}" dt="2024-10-15T09:43:58.022" v="15513" actId="1076"/>
          <ac:cxnSpMkLst>
            <pc:docMk/>
            <pc:sldMk cId="1844144220" sldId="419"/>
            <ac:cxnSpMk id="139" creationId="{B32224C0-C17F-9589-20BA-B33338252D09}"/>
          </ac:cxnSpMkLst>
        </pc:cxnChg>
        <pc:cxnChg chg="add del mod">
          <ac:chgData name="蕭兆翔" userId="c09afb0b-60c9-45d8-81f2-4d7aa859f4bf" providerId="ADAL" clId="{4854481A-8E19-4E2D-80D3-255FC4688919}" dt="2024-10-15T09:28:42.145" v="15288" actId="478"/>
          <ac:cxnSpMkLst>
            <pc:docMk/>
            <pc:sldMk cId="1844144220" sldId="419"/>
            <ac:cxnSpMk id="140" creationId="{14A6E5BC-4B19-DD0E-EF28-166F538F8EAE}"/>
          </ac:cxnSpMkLst>
        </pc:cxnChg>
        <pc:cxnChg chg="add mod">
          <ac:chgData name="蕭兆翔" userId="c09afb0b-60c9-45d8-81f2-4d7aa859f4bf" providerId="ADAL" clId="{4854481A-8E19-4E2D-80D3-255FC4688919}" dt="2024-10-15T09:43:58.022" v="15513" actId="1076"/>
          <ac:cxnSpMkLst>
            <pc:docMk/>
            <pc:sldMk cId="1844144220" sldId="419"/>
            <ac:cxnSpMk id="141" creationId="{589A9E39-255F-5900-807B-A8778478B774}"/>
          </ac:cxnSpMkLst>
        </pc:cxnChg>
        <pc:cxnChg chg="add mod">
          <ac:chgData name="蕭兆翔" userId="c09afb0b-60c9-45d8-81f2-4d7aa859f4bf" providerId="ADAL" clId="{4854481A-8E19-4E2D-80D3-255FC4688919}" dt="2024-10-15T09:43:58.022" v="15513" actId="1076"/>
          <ac:cxnSpMkLst>
            <pc:docMk/>
            <pc:sldMk cId="1844144220" sldId="419"/>
            <ac:cxnSpMk id="142" creationId="{708E59FE-BCD6-7CD4-11FA-A52748775CF9}"/>
          </ac:cxnSpMkLst>
        </pc:cxnChg>
        <pc:cxnChg chg="add del mod">
          <ac:chgData name="蕭兆翔" userId="c09afb0b-60c9-45d8-81f2-4d7aa859f4bf" providerId="ADAL" clId="{4854481A-8E19-4E2D-80D3-255FC4688919}" dt="2024-10-15T09:28:42.145" v="15288" actId="478"/>
          <ac:cxnSpMkLst>
            <pc:docMk/>
            <pc:sldMk cId="1844144220" sldId="419"/>
            <ac:cxnSpMk id="143" creationId="{F35B9AF9-8BB0-AD92-4986-819C1B71F930}"/>
          </ac:cxnSpMkLst>
        </pc:cxnChg>
        <pc:cxnChg chg="add del mod">
          <ac:chgData name="蕭兆翔" userId="c09afb0b-60c9-45d8-81f2-4d7aa859f4bf" providerId="ADAL" clId="{4854481A-8E19-4E2D-80D3-255FC4688919}" dt="2024-10-15T09:28:42.145" v="15288" actId="478"/>
          <ac:cxnSpMkLst>
            <pc:docMk/>
            <pc:sldMk cId="1844144220" sldId="419"/>
            <ac:cxnSpMk id="144" creationId="{0426E317-FB5B-F428-C0BA-0414B17F5976}"/>
          </ac:cxnSpMkLst>
        </pc:cxnChg>
        <pc:cxnChg chg="add mod">
          <ac:chgData name="蕭兆翔" userId="c09afb0b-60c9-45d8-81f2-4d7aa859f4bf" providerId="ADAL" clId="{4854481A-8E19-4E2D-80D3-255FC4688919}" dt="2024-10-15T09:43:58.022" v="15513" actId="1076"/>
          <ac:cxnSpMkLst>
            <pc:docMk/>
            <pc:sldMk cId="1844144220" sldId="419"/>
            <ac:cxnSpMk id="145" creationId="{F78EC0A3-B75D-A969-882C-6A803BDEA122}"/>
          </ac:cxnSpMkLst>
        </pc:cxnChg>
        <pc:cxnChg chg="add del mod">
          <ac:chgData name="蕭兆翔" userId="c09afb0b-60c9-45d8-81f2-4d7aa859f4bf" providerId="ADAL" clId="{4854481A-8E19-4E2D-80D3-255FC4688919}" dt="2024-10-15T09:28:42.145" v="15288" actId="478"/>
          <ac:cxnSpMkLst>
            <pc:docMk/>
            <pc:sldMk cId="1844144220" sldId="419"/>
            <ac:cxnSpMk id="146" creationId="{2ECF068F-43DB-F4D3-9119-E9762B316587}"/>
          </ac:cxnSpMkLst>
        </pc:cxnChg>
        <pc:cxnChg chg="add mod">
          <ac:chgData name="蕭兆翔" userId="c09afb0b-60c9-45d8-81f2-4d7aa859f4bf" providerId="ADAL" clId="{4854481A-8E19-4E2D-80D3-255FC4688919}" dt="2024-10-15T09:43:58.022" v="15513" actId="1076"/>
          <ac:cxnSpMkLst>
            <pc:docMk/>
            <pc:sldMk cId="1844144220" sldId="419"/>
            <ac:cxnSpMk id="147" creationId="{8809E9F2-0997-3807-E906-EF1498E28F4C}"/>
          </ac:cxnSpMkLst>
        </pc:cxnChg>
        <pc:cxnChg chg="add del mod">
          <ac:chgData name="蕭兆翔" userId="c09afb0b-60c9-45d8-81f2-4d7aa859f4bf" providerId="ADAL" clId="{4854481A-8E19-4E2D-80D3-255FC4688919}" dt="2024-10-15T09:28:42.145" v="15288" actId="478"/>
          <ac:cxnSpMkLst>
            <pc:docMk/>
            <pc:sldMk cId="1844144220" sldId="419"/>
            <ac:cxnSpMk id="148" creationId="{3B82D022-64C2-8972-DCD1-DA7CDEFA2C56}"/>
          </ac:cxnSpMkLst>
        </pc:cxnChg>
        <pc:cxnChg chg="add del mod">
          <ac:chgData name="蕭兆翔" userId="c09afb0b-60c9-45d8-81f2-4d7aa859f4bf" providerId="ADAL" clId="{4854481A-8E19-4E2D-80D3-255FC4688919}" dt="2024-10-15T09:28:42.145" v="15288" actId="478"/>
          <ac:cxnSpMkLst>
            <pc:docMk/>
            <pc:sldMk cId="1844144220" sldId="419"/>
            <ac:cxnSpMk id="149" creationId="{48BC8927-CE01-7739-890F-AB3C8B2EF723}"/>
          </ac:cxnSpMkLst>
        </pc:cxnChg>
        <pc:cxnChg chg="add del mod">
          <ac:chgData name="蕭兆翔" userId="c09afb0b-60c9-45d8-81f2-4d7aa859f4bf" providerId="ADAL" clId="{4854481A-8E19-4E2D-80D3-255FC4688919}" dt="2024-10-15T09:28:42.145" v="15288" actId="478"/>
          <ac:cxnSpMkLst>
            <pc:docMk/>
            <pc:sldMk cId="1844144220" sldId="419"/>
            <ac:cxnSpMk id="150" creationId="{B6936EA3-5E6B-4EAC-314F-B0A79309F502}"/>
          </ac:cxnSpMkLst>
        </pc:cxnChg>
        <pc:cxnChg chg="add mod">
          <ac:chgData name="蕭兆翔" userId="c09afb0b-60c9-45d8-81f2-4d7aa859f4bf" providerId="ADAL" clId="{4854481A-8E19-4E2D-80D3-255FC4688919}" dt="2024-10-15T09:43:58.022" v="15513" actId="1076"/>
          <ac:cxnSpMkLst>
            <pc:docMk/>
            <pc:sldMk cId="1844144220" sldId="419"/>
            <ac:cxnSpMk id="151" creationId="{7A592978-2A0F-7B03-9882-D940B8399D39}"/>
          </ac:cxnSpMkLst>
        </pc:cxnChg>
        <pc:cxnChg chg="add del mod">
          <ac:chgData name="蕭兆翔" userId="c09afb0b-60c9-45d8-81f2-4d7aa859f4bf" providerId="ADAL" clId="{4854481A-8E19-4E2D-80D3-255FC4688919}" dt="2024-10-15T09:28:42.145" v="15288" actId="478"/>
          <ac:cxnSpMkLst>
            <pc:docMk/>
            <pc:sldMk cId="1844144220" sldId="419"/>
            <ac:cxnSpMk id="152" creationId="{E56E9CDF-BB68-457A-11F0-9A22F223D6C3}"/>
          </ac:cxnSpMkLst>
        </pc:cxnChg>
        <pc:cxnChg chg="add mod">
          <ac:chgData name="蕭兆翔" userId="c09afb0b-60c9-45d8-81f2-4d7aa859f4bf" providerId="ADAL" clId="{4854481A-8E19-4E2D-80D3-255FC4688919}" dt="2024-10-15T09:43:58.022" v="15513" actId="1076"/>
          <ac:cxnSpMkLst>
            <pc:docMk/>
            <pc:sldMk cId="1844144220" sldId="419"/>
            <ac:cxnSpMk id="153" creationId="{AC775506-ADF3-33CC-68F2-0E55A796FED1}"/>
          </ac:cxnSpMkLst>
        </pc:cxnChg>
        <pc:cxnChg chg="add mod">
          <ac:chgData name="蕭兆翔" userId="c09afb0b-60c9-45d8-81f2-4d7aa859f4bf" providerId="ADAL" clId="{4854481A-8E19-4E2D-80D3-255FC4688919}" dt="2024-10-15T09:43:58.022" v="15513" actId="1076"/>
          <ac:cxnSpMkLst>
            <pc:docMk/>
            <pc:sldMk cId="1844144220" sldId="419"/>
            <ac:cxnSpMk id="154" creationId="{B8B104E0-8412-0F7C-EF05-25DC4C3C3CAA}"/>
          </ac:cxnSpMkLst>
        </pc:cxnChg>
        <pc:cxnChg chg="add del mod">
          <ac:chgData name="蕭兆翔" userId="c09afb0b-60c9-45d8-81f2-4d7aa859f4bf" providerId="ADAL" clId="{4854481A-8E19-4E2D-80D3-255FC4688919}" dt="2024-10-15T09:28:42.145" v="15288" actId="478"/>
          <ac:cxnSpMkLst>
            <pc:docMk/>
            <pc:sldMk cId="1844144220" sldId="419"/>
            <ac:cxnSpMk id="155" creationId="{DAD54C25-EB67-F4A4-A6CF-30CF5378CFC7}"/>
          </ac:cxnSpMkLst>
        </pc:cxnChg>
        <pc:cxnChg chg="add del mod">
          <ac:chgData name="蕭兆翔" userId="c09afb0b-60c9-45d8-81f2-4d7aa859f4bf" providerId="ADAL" clId="{4854481A-8E19-4E2D-80D3-255FC4688919}" dt="2024-10-15T09:28:42.145" v="15288" actId="478"/>
          <ac:cxnSpMkLst>
            <pc:docMk/>
            <pc:sldMk cId="1844144220" sldId="419"/>
            <ac:cxnSpMk id="156" creationId="{CC0674D1-0B5F-ED96-2CAD-97FA00BE1E3C}"/>
          </ac:cxnSpMkLst>
        </pc:cxnChg>
        <pc:cxnChg chg="add mod">
          <ac:chgData name="蕭兆翔" userId="c09afb0b-60c9-45d8-81f2-4d7aa859f4bf" providerId="ADAL" clId="{4854481A-8E19-4E2D-80D3-255FC4688919}" dt="2024-10-15T09:43:58.022" v="15513" actId="1076"/>
          <ac:cxnSpMkLst>
            <pc:docMk/>
            <pc:sldMk cId="1844144220" sldId="419"/>
            <ac:cxnSpMk id="158" creationId="{2530C4CA-F608-192D-F49E-87338FF1374F}"/>
          </ac:cxnSpMkLst>
        </pc:cxnChg>
        <pc:cxnChg chg="add del mod">
          <ac:chgData name="蕭兆翔" userId="c09afb0b-60c9-45d8-81f2-4d7aa859f4bf" providerId="ADAL" clId="{4854481A-8E19-4E2D-80D3-255FC4688919}" dt="2024-10-15T09:28:32.178" v="15286" actId="478"/>
          <ac:cxnSpMkLst>
            <pc:docMk/>
            <pc:sldMk cId="1844144220" sldId="419"/>
            <ac:cxnSpMk id="159" creationId="{66B220B6-EB53-8244-31F4-7F2B3CF9286B}"/>
          </ac:cxnSpMkLst>
        </pc:cxnChg>
        <pc:cxnChg chg="add del mod">
          <ac:chgData name="蕭兆翔" userId="c09afb0b-60c9-45d8-81f2-4d7aa859f4bf" providerId="ADAL" clId="{4854481A-8E19-4E2D-80D3-255FC4688919}" dt="2024-10-15T09:28:32.178" v="15286" actId="478"/>
          <ac:cxnSpMkLst>
            <pc:docMk/>
            <pc:sldMk cId="1844144220" sldId="419"/>
            <ac:cxnSpMk id="160" creationId="{F86BC742-A164-2C78-46BA-28CF8EFAF4DC}"/>
          </ac:cxnSpMkLst>
        </pc:cxnChg>
        <pc:cxnChg chg="add del mod">
          <ac:chgData name="蕭兆翔" userId="c09afb0b-60c9-45d8-81f2-4d7aa859f4bf" providerId="ADAL" clId="{4854481A-8E19-4E2D-80D3-255FC4688919}" dt="2024-10-15T09:28:32.178" v="15286" actId="478"/>
          <ac:cxnSpMkLst>
            <pc:docMk/>
            <pc:sldMk cId="1844144220" sldId="419"/>
            <ac:cxnSpMk id="161" creationId="{9972367D-16D7-4824-11E3-7FB132E654A6}"/>
          </ac:cxnSpMkLst>
        </pc:cxnChg>
      </pc:sldChg>
      <pc:sldChg chg="addSp delSp modSp new mod">
        <pc:chgData name="蕭兆翔" userId="c09afb0b-60c9-45d8-81f2-4d7aa859f4bf" providerId="ADAL" clId="{4854481A-8E19-4E2D-80D3-255FC4688919}" dt="2024-10-15T09:49:37.903" v="15733" actId="1076"/>
        <pc:sldMkLst>
          <pc:docMk/>
          <pc:sldMk cId="374222464" sldId="420"/>
        </pc:sldMkLst>
        <pc:spChg chg="add mod">
          <ac:chgData name="蕭兆翔" userId="c09afb0b-60c9-45d8-81f2-4d7aa859f4bf" providerId="ADAL" clId="{4854481A-8E19-4E2D-80D3-255FC4688919}" dt="2024-10-15T09:44:52.719" v="15531" actId="1076"/>
          <ac:spMkLst>
            <pc:docMk/>
            <pc:sldMk cId="374222464" sldId="420"/>
            <ac:spMk id="3" creationId="{26F3379B-CFB9-513B-E432-BBEAD7350531}"/>
          </ac:spMkLst>
        </pc:spChg>
        <pc:spChg chg="add mod">
          <ac:chgData name="蕭兆翔" userId="c09afb0b-60c9-45d8-81f2-4d7aa859f4bf" providerId="ADAL" clId="{4854481A-8E19-4E2D-80D3-255FC4688919}" dt="2024-10-15T09:48:08.533" v="15698" actId="1076"/>
          <ac:spMkLst>
            <pc:docMk/>
            <pc:sldMk cId="374222464" sldId="420"/>
            <ac:spMk id="4" creationId="{1A2B1320-0957-15E9-EE85-9DF7F80D042D}"/>
          </ac:spMkLst>
        </pc:spChg>
        <pc:spChg chg="add mod">
          <ac:chgData name="蕭兆翔" userId="c09afb0b-60c9-45d8-81f2-4d7aa859f4bf" providerId="ADAL" clId="{4854481A-8E19-4E2D-80D3-255FC4688919}" dt="2024-10-15T09:31:57.127" v="15396"/>
          <ac:spMkLst>
            <pc:docMk/>
            <pc:sldMk cId="374222464" sldId="420"/>
            <ac:spMk id="5" creationId="{BA9CE9FE-3F04-5308-3747-EA0FE54A2FB4}"/>
          </ac:spMkLst>
        </pc:spChg>
        <pc:spChg chg="add mod">
          <ac:chgData name="蕭兆翔" userId="c09afb0b-60c9-45d8-81f2-4d7aa859f4bf" providerId="ADAL" clId="{4854481A-8E19-4E2D-80D3-255FC4688919}" dt="2024-10-15T09:48:31.059" v="15702" actId="1076"/>
          <ac:spMkLst>
            <pc:docMk/>
            <pc:sldMk cId="374222464" sldId="420"/>
            <ac:spMk id="6" creationId="{35524A7C-75DD-5738-58DD-1F93BF4E04A6}"/>
          </ac:spMkLst>
        </pc:spChg>
        <pc:spChg chg="add mod">
          <ac:chgData name="蕭兆翔" userId="c09afb0b-60c9-45d8-81f2-4d7aa859f4bf" providerId="ADAL" clId="{4854481A-8E19-4E2D-80D3-255FC4688919}" dt="2024-10-15T09:45:36.949" v="15537" actId="1076"/>
          <ac:spMkLst>
            <pc:docMk/>
            <pc:sldMk cId="374222464" sldId="420"/>
            <ac:spMk id="24" creationId="{16A23089-9B79-A3D8-58C0-E48A4B33B20F}"/>
          </ac:spMkLst>
        </pc:spChg>
        <pc:spChg chg="add mod">
          <ac:chgData name="蕭兆翔" userId="c09afb0b-60c9-45d8-81f2-4d7aa859f4bf" providerId="ADAL" clId="{4854481A-8E19-4E2D-80D3-255FC4688919}" dt="2024-10-15T09:45:44.642" v="15542" actId="1076"/>
          <ac:spMkLst>
            <pc:docMk/>
            <pc:sldMk cId="374222464" sldId="420"/>
            <ac:spMk id="25" creationId="{1E26332C-59E9-1A02-4E01-A7069715B543}"/>
          </ac:spMkLst>
        </pc:spChg>
        <pc:spChg chg="add mod">
          <ac:chgData name="蕭兆翔" userId="c09afb0b-60c9-45d8-81f2-4d7aa859f4bf" providerId="ADAL" clId="{4854481A-8E19-4E2D-80D3-255FC4688919}" dt="2024-10-15T09:47:42.073" v="15692" actId="1076"/>
          <ac:spMkLst>
            <pc:docMk/>
            <pc:sldMk cId="374222464" sldId="420"/>
            <ac:spMk id="26" creationId="{4713D758-63FE-FC93-C6E9-F1B74239B524}"/>
          </ac:spMkLst>
        </pc:spChg>
        <pc:spChg chg="add mod">
          <ac:chgData name="蕭兆翔" userId="c09afb0b-60c9-45d8-81f2-4d7aa859f4bf" providerId="ADAL" clId="{4854481A-8E19-4E2D-80D3-255FC4688919}" dt="2024-10-15T09:49:29.571" v="15730" actId="20577"/>
          <ac:spMkLst>
            <pc:docMk/>
            <pc:sldMk cId="374222464" sldId="420"/>
            <ac:spMk id="27" creationId="{32EE097B-14F7-0988-EAB7-C3BAC7D02E7C}"/>
          </ac:spMkLst>
        </pc:spChg>
        <pc:spChg chg="add mod">
          <ac:chgData name="蕭兆翔" userId="c09afb0b-60c9-45d8-81f2-4d7aa859f4bf" providerId="ADAL" clId="{4854481A-8E19-4E2D-80D3-255FC4688919}" dt="2024-10-15T09:49:37.903" v="15733" actId="1076"/>
          <ac:spMkLst>
            <pc:docMk/>
            <pc:sldMk cId="374222464" sldId="420"/>
            <ac:spMk id="28" creationId="{3FB4D191-127F-9236-10BC-5690432EE00C}"/>
          </ac:spMkLst>
        </pc:spChg>
        <pc:spChg chg="add mod">
          <ac:chgData name="蕭兆翔" userId="c09afb0b-60c9-45d8-81f2-4d7aa859f4bf" providerId="ADAL" clId="{4854481A-8E19-4E2D-80D3-255FC4688919}" dt="2024-10-15T09:47:43.936" v="15693" actId="1076"/>
          <ac:spMkLst>
            <pc:docMk/>
            <pc:sldMk cId="374222464" sldId="420"/>
            <ac:spMk id="29" creationId="{0A96EFF7-6B0E-DCFA-6BF5-39D3179116C6}"/>
          </ac:spMkLst>
        </pc:spChg>
        <pc:spChg chg="add del mod">
          <ac:chgData name="蕭兆翔" userId="c09afb0b-60c9-45d8-81f2-4d7aa859f4bf" providerId="ADAL" clId="{4854481A-8E19-4E2D-80D3-255FC4688919}" dt="2024-10-15T09:49:17.467" v="15726" actId="478"/>
          <ac:spMkLst>
            <pc:docMk/>
            <pc:sldMk cId="374222464" sldId="420"/>
            <ac:spMk id="30" creationId="{617836A9-3031-8325-66C2-6A7424201982}"/>
          </ac:spMkLst>
        </pc:spChg>
        <pc:spChg chg="add mod">
          <ac:chgData name="蕭兆翔" userId="c09afb0b-60c9-45d8-81f2-4d7aa859f4bf" providerId="ADAL" clId="{4854481A-8E19-4E2D-80D3-255FC4688919}" dt="2024-10-15T09:49:12.569" v="15723" actId="1076"/>
          <ac:spMkLst>
            <pc:docMk/>
            <pc:sldMk cId="374222464" sldId="420"/>
            <ac:spMk id="31" creationId="{377ACE2F-88DF-1CA5-492A-3312E783A7FC}"/>
          </ac:spMkLst>
        </pc:spChg>
        <pc:spChg chg="add mod">
          <ac:chgData name="蕭兆翔" userId="c09afb0b-60c9-45d8-81f2-4d7aa859f4bf" providerId="ADAL" clId="{4854481A-8E19-4E2D-80D3-255FC4688919}" dt="2024-10-15T09:49:31.295" v="15732" actId="20577"/>
          <ac:spMkLst>
            <pc:docMk/>
            <pc:sldMk cId="374222464" sldId="420"/>
            <ac:spMk id="32" creationId="{E96922AD-37FF-F4A8-C3F0-846206CB2E82}"/>
          </ac:spMkLst>
        </pc:spChg>
        <pc:cxnChg chg="add mod">
          <ac:chgData name="蕭兆翔" userId="c09afb0b-60c9-45d8-81f2-4d7aa859f4bf" providerId="ADAL" clId="{4854481A-8E19-4E2D-80D3-255FC4688919}" dt="2024-10-15T09:45:00.973" v="15534" actId="1076"/>
          <ac:cxnSpMkLst>
            <pc:docMk/>
            <pc:sldMk cId="374222464" sldId="420"/>
            <ac:cxnSpMk id="7" creationId="{3555D12A-530F-665A-5F33-55F200D7D7C0}"/>
          </ac:cxnSpMkLst>
        </pc:cxnChg>
        <pc:cxnChg chg="add mod">
          <ac:chgData name="蕭兆翔" userId="c09afb0b-60c9-45d8-81f2-4d7aa859f4bf" providerId="ADAL" clId="{4854481A-8E19-4E2D-80D3-255FC4688919}" dt="2024-10-15T09:45:00.973" v="15534" actId="1076"/>
          <ac:cxnSpMkLst>
            <pc:docMk/>
            <pc:sldMk cId="374222464" sldId="420"/>
            <ac:cxnSpMk id="8" creationId="{C76EA11F-F742-ADA6-8F46-6E80EEEE084C}"/>
          </ac:cxnSpMkLst>
        </pc:cxnChg>
        <pc:cxnChg chg="add del mod">
          <ac:chgData name="蕭兆翔" userId="c09afb0b-60c9-45d8-81f2-4d7aa859f4bf" providerId="ADAL" clId="{4854481A-8E19-4E2D-80D3-255FC4688919}" dt="2024-10-15T09:43:16.127" v="15503" actId="478"/>
          <ac:cxnSpMkLst>
            <pc:docMk/>
            <pc:sldMk cId="374222464" sldId="420"/>
            <ac:cxnSpMk id="9" creationId="{D1131429-011A-F118-E491-CC00FB65FD20}"/>
          </ac:cxnSpMkLst>
        </pc:cxnChg>
        <pc:cxnChg chg="add del mod">
          <ac:chgData name="蕭兆翔" userId="c09afb0b-60c9-45d8-81f2-4d7aa859f4bf" providerId="ADAL" clId="{4854481A-8E19-4E2D-80D3-255FC4688919}" dt="2024-10-15T09:43:16.127" v="15503" actId="478"/>
          <ac:cxnSpMkLst>
            <pc:docMk/>
            <pc:sldMk cId="374222464" sldId="420"/>
            <ac:cxnSpMk id="10" creationId="{F1852FE3-3457-3811-57BE-72AB30B3EA1B}"/>
          </ac:cxnSpMkLst>
        </pc:cxnChg>
        <pc:cxnChg chg="add del mod">
          <ac:chgData name="蕭兆翔" userId="c09afb0b-60c9-45d8-81f2-4d7aa859f4bf" providerId="ADAL" clId="{4854481A-8E19-4E2D-80D3-255FC4688919}" dt="2024-10-15T09:43:16.127" v="15503" actId="478"/>
          <ac:cxnSpMkLst>
            <pc:docMk/>
            <pc:sldMk cId="374222464" sldId="420"/>
            <ac:cxnSpMk id="11" creationId="{0C79B59F-8A2D-878B-D780-4B1794FD02A8}"/>
          </ac:cxnSpMkLst>
        </pc:cxnChg>
        <pc:cxnChg chg="add del mod">
          <ac:chgData name="蕭兆翔" userId="c09afb0b-60c9-45d8-81f2-4d7aa859f4bf" providerId="ADAL" clId="{4854481A-8E19-4E2D-80D3-255FC4688919}" dt="2024-10-15T09:43:16.127" v="15503" actId="478"/>
          <ac:cxnSpMkLst>
            <pc:docMk/>
            <pc:sldMk cId="374222464" sldId="420"/>
            <ac:cxnSpMk id="12" creationId="{2B8233F7-7D31-0BA4-A80F-43E10047DE98}"/>
          </ac:cxnSpMkLst>
        </pc:cxnChg>
        <pc:cxnChg chg="add del mod">
          <ac:chgData name="蕭兆翔" userId="c09afb0b-60c9-45d8-81f2-4d7aa859f4bf" providerId="ADAL" clId="{4854481A-8E19-4E2D-80D3-255FC4688919}" dt="2024-10-15T09:43:16.127" v="15503" actId="478"/>
          <ac:cxnSpMkLst>
            <pc:docMk/>
            <pc:sldMk cId="374222464" sldId="420"/>
            <ac:cxnSpMk id="13" creationId="{6DA801D1-4A06-FC73-0994-E2D961D7F606}"/>
          </ac:cxnSpMkLst>
        </pc:cxnChg>
        <pc:cxnChg chg="add del mod">
          <ac:chgData name="蕭兆翔" userId="c09afb0b-60c9-45d8-81f2-4d7aa859f4bf" providerId="ADAL" clId="{4854481A-8E19-4E2D-80D3-255FC4688919}" dt="2024-10-15T09:43:16.127" v="15503" actId="478"/>
          <ac:cxnSpMkLst>
            <pc:docMk/>
            <pc:sldMk cId="374222464" sldId="420"/>
            <ac:cxnSpMk id="14" creationId="{6E859394-A8F5-8C2F-D687-A61E0731E38E}"/>
          </ac:cxnSpMkLst>
        </pc:cxnChg>
        <pc:cxnChg chg="add del mod">
          <ac:chgData name="蕭兆翔" userId="c09afb0b-60c9-45d8-81f2-4d7aa859f4bf" providerId="ADAL" clId="{4854481A-8E19-4E2D-80D3-255FC4688919}" dt="2024-10-15T09:43:16.127" v="15503" actId="478"/>
          <ac:cxnSpMkLst>
            <pc:docMk/>
            <pc:sldMk cId="374222464" sldId="420"/>
            <ac:cxnSpMk id="15" creationId="{86BC681C-59A2-99B8-B87D-644CDD0FD317}"/>
          </ac:cxnSpMkLst>
        </pc:cxnChg>
        <pc:cxnChg chg="add del mod">
          <ac:chgData name="蕭兆翔" userId="c09afb0b-60c9-45d8-81f2-4d7aa859f4bf" providerId="ADAL" clId="{4854481A-8E19-4E2D-80D3-255FC4688919}" dt="2024-10-15T09:43:16.127" v="15503" actId="478"/>
          <ac:cxnSpMkLst>
            <pc:docMk/>
            <pc:sldMk cId="374222464" sldId="420"/>
            <ac:cxnSpMk id="16" creationId="{0C3FBD52-BC5B-2A7A-19F4-BE4C47EF891A}"/>
          </ac:cxnSpMkLst>
        </pc:cxnChg>
        <pc:cxnChg chg="add del mod">
          <ac:chgData name="蕭兆翔" userId="c09afb0b-60c9-45d8-81f2-4d7aa859f4bf" providerId="ADAL" clId="{4854481A-8E19-4E2D-80D3-255FC4688919}" dt="2024-10-15T09:43:16.127" v="15503" actId="478"/>
          <ac:cxnSpMkLst>
            <pc:docMk/>
            <pc:sldMk cId="374222464" sldId="420"/>
            <ac:cxnSpMk id="17" creationId="{F4F193D8-2B18-A52B-59C3-47BA2A62D584}"/>
          </ac:cxnSpMkLst>
        </pc:cxnChg>
        <pc:cxnChg chg="add del mod">
          <ac:chgData name="蕭兆翔" userId="c09afb0b-60c9-45d8-81f2-4d7aa859f4bf" providerId="ADAL" clId="{4854481A-8E19-4E2D-80D3-255FC4688919}" dt="2024-10-15T09:43:16.127" v="15503" actId="478"/>
          <ac:cxnSpMkLst>
            <pc:docMk/>
            <pc:sldMk cId="374222464" sldId="420"/>
            <ac:cxnSpMk id="18" creationId="{785C9C56-C990-2D5B-4F9C-F8516CA5205F}"/>
          </ac:cxnSpMkLst>
        </pc:cxnChg>
        <pc:cxnChg chg="add del mod">
          <ac:chgData name="蕭兆翔" userId="c09afb0b-60c9-45d8-81f2-4d7aa859f4bf" providerId="ADAL" clId="{4854481A-8E19-4E2D-80D3-255FC4688919}" dt="2024-10-15T09:43:16.127" v="15503" actId="478"/>
          <ac:cxnSpMkLst>
            <pc:docMk/>
            <pc:sldMk cId="374222464" sldId="420"/>
            <ac:cxnSpMk id="19" creationId="{487E221C-B521-8BF8-5637-D3639CBBFE3C}"/>
          </ac:cxnSpMkLst>
        </pc:cxnChg>
        <pc:cxnChg chg="add del mod">
          <ac:chgData name="蕭兆翔" userId="c09afb0b-60c9-45d8-81f2-4d7aa859f4bf" providerId="ADAL" clId="{4854481A-8E19-4E2D-80D3-255FC4688919}" dt="2024-10-15T09:43:16.127" v="15503" actId="478"/>
          <ac:cxnSpMkLst>
            <pc:docMk/>
            <pc:sldMk cId="374222464" sldId="420"/>
            <ac:cxnSpMk id="20" creationId="{EC1CBBB4-ECA4-7FAE-3E95-C596E8341A6E}"/>
          </ac:cxnSpMkLst>
        </pc:cxnChg>
        <pc:cxnChg chg="add mod">
          <ac:chgData name="蕭兆翔" userId="c09afb0b-60c9-45d8-81f2-4d7aa859f4bf" providerId="ADAL" clId="{4854481A-8E19-4E2D-80D3-255FC4688919}" dt="2024-10-15T09:45:00.973" v="15534" actId="1076"/>
          <ac:cxnSpMkLst>
            <pc:docMk/>
            <pc:sldMk cId="374222464" sldId="420"/>
            <ac:cxnSpMk id="22" creationId="{97FC3F8A-6572-5C9A-036F-235C9941D88A}"/>
          </ac:cxnSpMkLst>
        </pc:cxnChg>
      </pc:sldChg>
    </pc:docChg>
  </pc:docChgLst>
  <pc:docChgLst>
    <pc:chgData name="許閔傑" userId="16879166-305e-431b-96ab-bb657098a606" providerId="ADAL" clId="{F4C3DB85-3D18-47B8-AA22-F7620663835D}"/>
    <pc:docChg chg="custSel addSld modSld">
      <pc:chgData name="許閔傑" userId="16879166-305e-431b-96ab-bb657098a606" providerId="ADAL" clId="{F4C3DB85-3D18-47B8-AA22-F7620663835D}" dt="2024-10-15T05:20:17.224" v="166" actId="1076"/>
      <pc:docMkLst>
        <pc:docMk/>
      </pc:docMkLst>
      <pc:sldChg chg="addSp modSp mod">
        <pc:chgData name="許閔傑" userId="16879166-305e-431b-96ab-bb657098a606" providerId="ADAL" clId="{F4C3DB85-3D18-47B8-AA22-F7620663835D}" dt="2024-10-15T05:13:44.419" v="98" actId="1076"/>
        <pc:sldMkLst>
          <pc:docMk/>
          <pc:sldMk cId="2265669256" sldId="413"/>
        </pc:sldMkLst>
        <pc:spChg chg="add mod">
          <ac:chgData name="許閔傑" userId="16879166-305e-431b-96ab-bb657098a606" providerId="ADAL" clId="{F4C3DB85-3D18-47B8-AA22-F7620663835D}" dt="2024-10-15T05:12:22.539" v="80" actId="1076"/>
          <ac:spMkLst>
            <pc:docMk/>
            <pc:sldMk cId="2265669256" sldId="413"/>
            <ac:spMk id="4" creationId="{E808A7A5-F495-3276-4109-407E36393205}"/>
          </ac:spMkLst>
        </pc:spChg>
        <pc:spChg chg="mod">
          <ac:chgData name="許閔傑" userId="16879166-305e-431b-96ab-bb657098a606" providerId="ADAL" clId="{F4C3DB85-3D18-47B8-AA22-F7620663835D}" dt="2024-10-15T05:07:22.740" v="13"/>
          <ac:spMkLst>
            <pc:docMk/>
            <pc:sldMk cId="2265669256" sldId="413"/>
            <ac:spMk id="5" creationId="{EC0A829E-9D21-9569-3057-7E9AE5492D76}"/>
          </ac:spMkLst>
        </pc:spChg>
        <pc:spChg chg="mod">
          <ac:chgData name="許閔傑" userId="16879166-305e-431b-96ab-bb657098a606" providerId="ADAL" clId="{F4C3DB85-3D18-47B8-AA22-F7620663835D}" dt="2024-10-15T05:11:27.152" v="70" actId="20577"/>
          <ac:spMkLst>
            <pc:docMk/>
            <pc:sldMk cId="2265669256" sldId="413"/>
            <ac:spMk id="6" creationId="{B39E0200-0A15-2C20-46AA-1658B5A41605}"/>
          </ac:spMkLst>
        </pc:spChg>
        <pc:spChg chg="add mod">
          <ac:chgData name="許閔傑" userId="16879166-305e-431b-96ab-bb657098a606" providerId="ADAL" clId="{F4C3DB85-3D18-47B8-AA22-F7620663835D}" dt="2024-10-15T05:13:37.383" v="97"/>
          <ac:spMkLst>
            <pc:docMk/>
            <pc:sldMk cId="2265669256" sldId="413"/>
            <ac:spMk id="9" creationId="{6C4137FC-8882-3F28-ED75-F1B244E63882}"/>
          </ac:spMkLst>
        </pc:spChg>
        <pc:spChg chg="mod">
          <ac:chgData name="許閔傑" userId="16879166-305e-431b-96ab-bb657098a606" providerId="ADAL" clId="{F4C3DB85-3D18-47B8-AA22-F7620663835D}" dt="2024-10-15T05:13:44.419" v="98" actId="1076"/>
          <ac:spMkLst>
            <pc:docMk/>
            <pc:sldMk cId="2265669256" sldId="413"/>
            <ac:spMk id="11" creationId="{0BEC801A-34A4-A520-6C6A-CAF8B7D0F59D}"/>
          </ac:spMkLst>
        </pc:spChg>
        <pc:spChg chg="mod">
          <ac:chgData name="許閔傑" userId="16879166-305e-431b-96ab-bb657098a606" providerId="ADAL" clId="{F4C3DB85-3D18-47B8-AA22-F7620663835D}" dt="2024-10-15T05:07:52.713" v="16" actId="1076"/>
          <ac:spMkLst>
            <pc:docMk/>
            <pc:sldMk cId="2265669256" sldId="413"/>
            <ac:spMk id="12" creationId="{7F14D739-0359-ABA0-3918-8D7F9A815BF1}"/>
          </ac:spMkLst>
        </pc:spChg>
        <pc:spChg chg="mod">
          <ac:chgData name="許閔傑" userId="16879166-305e-431b-96ab-bb657098a606" providerId="ADAL" clId="{F4C3DB85-3D18-47B8-AA22-F7620663835D}" dt="2024-10-15T05:12:20.040" v="79" actId="1076"/>
          <ac:spMkLst>
            <pc:docMk/>
            <pc:sldMk cId="2265669256" sldId="413"/>
            <ac:spMk id="15" creationId="{A06DB47E-CA35-F655-1079-7D26F363620B}"/>
          </ac:spMkLst>
        </pc:spChg>
        <pc:spChg chg="mod">
          <ac:chgData name="許閔傑" userId="16879166-305e-431b-96ab-bb657098a606" providerId="ADAL" clId="{F4C3DB85-3D18-47B8-AA22-F7620663835D}" dt="2024-10-15T05:12:15.278" v="77" actId="1076"/>
          <ac:spMkLst>
            <pc:docMk/>
            <pc:sldMk cId="2265669256" sldId="413"/>
            <ac:spMk id="16" creationId="{5C3756C6-B57C-66A2-4482-C3DB1563BBE9}"/>
          </ac:spMkLst>
        </pc:spChg>
      </pc:sldChg>
      <pc:sldChg chg="addSp delSp modSp add mod">
        <pc:chgData name="許閔傑" userId="16879166-305e-431b-96ab-bb657098a606" providerId="ADAL" clId="{F4C3DB85-3D18-47B8-AA22-F7620663835D}" dt="2024-10-15T05:20:17.224" v="166" actId="1076"/>
        <pc:sldMkLst>
          <pc:docMk/>
          <pc:sldMk cId="3212384711" sldId="418"/>
        </pc:sldMkLst>
        <pc:spChg chg="del">
          <ac:chgData name="許閔傑" userId="16879166-305e-431b-96ab-bb657098a606" providerId="ADAL" clId="{F4C3DB85-3D18-47B8-AA22-F7620663835D}" dt="2024-10-15T05:14:57.312" v="110" actId="478"/>
          <ac:spMkLst>
            <pc:docMk/>
            <pc:sldMk cId="3212384711" sldId="418"/>
            <ac:spMk id="2" creationId="{20B86A39-35F7-9D9E-691F-FC635166EE31}"/>
          </ac:spMkLst>
        </pc:spChg>
        <pc:spChg chg="del">
          <ac:chgData name="許閔傑" userId="16879166-305e-431b-96ab-bb657098a606" providerId="ADAL" clId="{F4C3DB85-3D18-47B8-AA22-F7620663835D}" dt="2024-10-15T05:14:44.560" v="104" actId="478"/>
          <ac:spMkLst>
            <pc:docMk/>
            <pc:sldMk cId="3212384711" sldId="418"/>
            <ac:spMk id="3" creationId="{15D3673B-29BB-E978-50CD-669B01AAD17F}"/>
          </ac:spMkLst>
        </pc:spChg>
        <pc:spChg chg="mod">
          <ac:chgData name="許閔傑" userId="16879166-305e-431b-96ab-bb657098a606" providerId="ADAL" clId="{F4C3DB85-3D18-47B8-AA22-F7620663835D}" dt="2024-10-15T05:16:44.584" v="140" actId="20577"/>
          <ac:spMkLst>
            <pc:docMk/>
            <pc:sldMk cId="3212384711" sldId="418"/>
            <ac:spMk id="4" creationId="{07F03020-68AE-DE74-7AB1-B9CCF73BADCD}"/>
          </ac:spMkLst>
        </pc:spChg>
        <pc:spChg chg="del">
          <ac:chgData name="許閔傑" userId="16879166-305e-431b-96ab-bb657098a606" providerId="ADAL" clId="{F4C3DB85-3D18-47B8-AA22-F7620663835D}" dt="2024-10-15T05:14:38.306" v="100" actId="478"/>
          <ac:spMkLst>
            <pc:docMk/>
            <pc:sldMk cId="3212384711" sldId="418"/>
            <ac:spMk id="5" creationId="{042BA809-A421-DC30-D8ED-1450C8F08761}"/>
          </ac:spMkLst>
        </pc:spChg>
        <pc:spChg chg="mod">
          <ac:chgData name="許閔傑" userId="16879166-305e-431b-96ab-bb657098a606" providerId="ADAL" clId="{F4C3DB85-3D18-47B8-AA22-F7620663835D}" dt="2024-10-15T05:17:27.209" v="149"/>
          <ac:spMkLst>
            <pc:docMk/>
            <pc:sldMk cId="3212384711" sldId="418"/>
            <ac:spMk id="6" creationId="{A5ADF19C-CDF7-3B8F-BDA6-C98B2397E6FC}"/>
          </ac:spMkLst>
        </pc:spChg>
        <pc:spChg chg="del">
          <ac:chgData name="許閔傑" userId="16879166-305e-431b-96ab-bb657098a606" providerId="ADAL" clId="{F4C3DB85-3D18-47B8-AA22-F7620663835D}" dt="2024-10-15T05:14:40.445" v="101" actId="478"/>
          <ac:spMkLst>
            <pc:docMk/>
            <pc:sldMk cId="3212384711" sldId="418"/>
            <ac:spMk id="7" creationId="{7F37CEE3-AD50-CC34-42E1-1DCDFACE65F0}"/>
          </ac:spMkLst>
        </pc:spChg>
        <pc:spChg chg="del mod">
          <ac:chgData name="許閔傑" userId="16879166-305e-431b-96ab-bb657098a606" providerId="ADAL" clId="{F4C3DB85-3D18-47B8-AA22-F7620663835D}" dt="2024-10-15T05:14:43.204" v="103" actId="478"/>
          <ac:spMkLst>
            <pc:docMk/>
            <pc:sldMk cId="3212384711" sldId="418"/>
            <ac:spMk id="8" creationId="{63337B2C-857B-6111-BE2E-BD4610A736AB}"/>
          </ac:spMkLst>
        </pc:spChg>
        <pc:spChg chg="mod">
          <ac:chgData name="許閔傑" userId="16879166-305e-431b-96ab-bb657098a606" providerId="ADAL" clId="{F4C3DB85-3D18-47B8-AA22-F7620663835D}" dt="2024-10-15T05:17:40.865" v="151" actId="1076"/>
          <ac:spMkLst>
            <pc:docMk/>
            <pc:sldMk cId="3212384711" sldId="418"/>
            <ac:spMk id="9" creationId="{5A0B697D-2124-6819-DE09-5166981E71FF}"/>
          </ac:spMkLst>
        </pc:spChg>
        <pc:spChg chg="add mod">
          <ac:chgData name="許閔傑" userId="16879166-305e-431b-96ab-bb657098a606" providerId="ADAL" clId="{F4C3DB85-3D18-47B8-AA22-F7620663835D}" dt="2024-10-15T05:17:32.845" v="150" actId="1076"/>
          <ac:spMkLst>
            <pc:docMk/>
            <pc:sldMk cId="3212384711" sldId="418"/>
            <ac:spMk id="10" creationId="{F0172597-8E73-CDEA-CFF2-1DB1E633D3A0}"/>
          </ac:spMkLst>
        </pc:spChg>
        <pc:spChg chg="mod">
          <ac:chgData name="許閔傑" userId="16879166-305e-431b-96ab-bb657098a606" providerId="ADAL" clId="{F4C3DB85-3D18-47B8-AA22-F7620663835D}" dt="2024-10-15T05:19:11.048" v="161" actId="1076"/>
          <ac:spMkLst>
            <pc:docMk/>
            <pc:sldMk cId="3212384711" sldId="418"/>
            <ac:spMk id="11" creationId="{745A584B-546C-ABE8-B770-89C6F6E53164}"/>
          </ac:spMkLst>
        </pc:spChg>
        <pc:spChg chg="del">
          <ac:chgData name="許閔傑" userId="16879166-305e-431b-96ab-bb657098a606" providerId="ADAL" clId="{F4C3DB85-3D18-47B8-AA22-F7620663835D}" dt="2024-10-15T05:18:18.832" v="152" actId="478"/>
          <ac:spMkLst>
            <pc:docMk/>
            <pc:sldMk cId="3212384711" sldId="418"/>
            <ac:spMk id="12" creationId="{5C0B2853-389E-C6D7-9F6C-3E799AF952B1}"/>
          </ac:spMkLst>
        </pc:spChg>
        <pc:spChg chg="del">
          <ac:chgData name="許閔傑" userId="16879166-305e-431b-96ab-bb657098a606" providerId="ADAL" clId="{F4C3DB85-3D18-47B8-AA22-F7620663835D}" dt="2024-10-15T05:14:46.644" v="105" actId="478"/>
          <ac:spMkLst>
            <pc:docMk/>
            <pc:sldMk cId="3212384711" sldId="418"/>
            <ac:spMk id="13" creationId="{A0FA7EFC-41E4-5385-4D0E-56A60F321B93}"/>
          </ac:spMkLst>
        </pc:spChg>
        <pc:spChg chg="del">
          <ac:chgData name="許閔傑" userId="16879166-305e-431b-96ab-bb657098a606" providerId="ADAL" clId="{F4C3DB85-3D18-47B8-AA22-F7620663835D}" dt="2024-10-15T05:14:48.049" v="106" actId="478"/>
          <ac:spMkLst>
            <pc:docMk/>
            <pc:sldMk cId="3212384711" sldId="418"/>
            <ac:spMk id="14" creationId="{F882A258-3767-1C2C-15C7-5C978CB5C26E}"/>
          </ac:spMkLst>
        </pc:spChg>
        <pc:spChg chg="del">
          <ac:chgData name="許閔傑" userId="16879166-305e-431b-96ab-bb657098a606" providerId="ADAL" clId="{F4C3DB85-3D18-47B8-AA22-F7620663835D}" dt="2024-10-15T05:14:49.538" v="107" actId="478"/>
          <ac:spMkLst>
            <pc:docMk/>
            <pc:sldMk cId="3212384711" sldId="418"/>
            <ac:spMk id="15" creationId="{152BC30F-51EA-5CB1-35A2-3BBD37F14AB4}"/>
          </ac:spMkLst>
        </pc:spChg>
        <pc:spChg chg="del">
          <ac:chgData name="許閔傑" userId="16879166-305e-431b-96ab-bb657098a606" providerId="ADAL" clId="{F4C3DB85-3D18-47B8-AA22-F7620663835D}" dt="2024-10-15T05:14:49.538" v="107" actId="478"/>
          <ac:spMkLst>
            <pc:docMk/>
            <pc:sldMk cId="3212384711" sldId="418"/>
            <ac:spMk id="16" creationId="{FC4B4CF0-80CD-4519-766C-2B2379508014}"/>
          </ac:spMkLst>
        </pc:spChg>
        <pc:spChg chg="add mod">
          <ac:chgData name="許閔傑" userId="16879166-305e-431b-96ab-bb657098a606" providerId="ADAL" clId="{F4C3DB85-3D18-47B8-AA22-F7620663835D}" dt="2024-10-15T05:20:17.224" v="166" actId="1076"/>
          <ac:spMkLst>
            <pc:docMk/>
            <pc:sldMk cId="3212384711" sldId="418"/>
            <ac:spMk id="17" creationId="{198283BD-29AD-F822-1151-E43D47B607D4}"/>
          </ac:spMkLst>
        </pc:spChg>
      </pc:sldChg>
    </pc:docChg>
  </pc:docChgLst>
  <pc:docChgLst>
    <pc:chgData name="蕭兆翔" userId="c09afb0b-60c9-45d8-81f2-4d7aa859f4bf" providerId="ADAL" clId="{5B46DE38-CE1D-43EE-ABE6-7257CEDD6BA1}"/>
    <pc:docChg chg="undo redo custSel addSld delSld modSld sldOrd">
      <pc:chgData name="蕭兆翔" userId="c09afb0b-60c9-45d8-81f2-4d7aa859f4bf" providerId="ADAL" clId="{5B46DE38-CE1D-43EE-ABE6-7257CEDD6BA1}" dt="2024-10-04T03:23:45.925" v="3160" actId="14100"/>
      <pc:docMkLst>
        <pc:docMk/>
      </pc:docMkLst>
      <pc:sldChg chg="addSp modSp mod ord">
        <pc:chgData name="蕭兆翔" userId="c09afb0b-60c9-45d8-81f2-4d7aa859f4bf" providerId="ADAL" clId="{5B46DE38-CE1D-43EE-ABE6-7257CEDD6BA1}" dt="2024-09-30T18:01:17.345" v="1802" actId="1076"/>
        <pc:sldMkLst>
          <pc:docMk/>
          <pc:sldMk cId="1615068282" sldId="278"/>
        </pc:sldMkLst>
        <pc:spChg chg="add mod">
          <ac:chgData name="蕭兆翔" userId="c09afb0b-60c9-45d8-81f2-4d7aa859f4bf" providerId="ADAL" clId="{5B46DE38-CE1D-43EE-ABE6-7257CEDD6BA1}" dt="2024-09-30T18:01:03.146" v="1798" actId="20577"/>
          <ac:spMkLst>
            <pc:docMk/>
            <pc:sldMk cId="1615068282" sldId="278"/>
            <ac:spMk id="2" creationId="{B2A9B697-9442-88A6-FBB6-20B51DB23E03}"/>
          </ac:spMkLst>
        </pc:spChg>
        <pc:picChg chg="mod">
          <ac:chgData name="蕭兆翔" userId="c09afb0b-60c9-45d8-81f2-4d7aa859f4bf" providerId="ADAL" clId="{5B46DE38-CE1D-43EE-ABE6-7257CEDD6BA1}" dt="2024-09-30T18:01:17.345" v="1802" actId="1076"/>
          <ac:picMkLst>
            <pc:docMk/>
            <pc:sldMk cId="1615068282" sldId="278"/>
            <ac:picMk id="23554" creationId="{00000000-0000-0000-0000-000000000000}"/>
          </ac:picMkLst>
        </pc:picChg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1254461352" sldId="279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3954653456" sldId="280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1690522844" sldId="281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2793038669" sldId="282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881117947" sldId="283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1782441301" sldId="284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1591734236" sldId="285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1767881533" sldId="286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375391055" sldId="287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215523653" sldId="288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2159008269" sldId="289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4143729813" sldId="290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797423313" sldId="291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3982514987" sldId="292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212225568" sldId="293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804630358" sldId="294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880473121" sldId="295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4277825299" sldId="296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922578665" sldId="297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2452472797" sldId="298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2555741886" sldId="299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2303435449" sldId="300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3185052917" sldId="301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1146045837" sldId="302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929691677" sldId="303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667039454" sldId="304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970612651" sldId="305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2914275198" sldId="306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1640383816" sldId="307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838281900" sldId="308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4135614538" sldId="309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1116563818" sldId="310"/>
        </pc:sldMkLst>
      </pc:sldChg>
      <pc:sldChg chg="modSp del mod">
        <pc:chgData name="蕭兆翔" userId="c09afb0b-60c9-45d8-81f2-4d7aa859f4bf" providerId="ADAL" clId="{5B46DE38-CE1D-43EE-ABE6-7257CEDD6BA1}" dt="2024-09-30T18:21:39.582" v="2693" actId="47"/>
        <pc:sldMkLst>
          <pc:docMk/>
          <pc:sldMk cId="2925992524" sldId="311"/>
        </pc:sldMkLst>
        <pc:spChg chg="mod">
          <ac:chgData name="蕭兆翔" userId="c09afb0b-60c9-45d8-81f2-4d7aa859f4bf" providerId="ADAL" clId="{5B46DE38-CE1D-43EE-ABE6-7257CEDD6BA1}" dt="2024-09-30T16:21:28.328" v="10" actId="20577"/>
          <ac:spMkLst>
            <pc:docMk/>
            <pc:sldMk cId="2925992524" sldId="311"/>
            <ac:spMk id="2" creationId="{00000000-0000-0000-0000-000000000000}"/>
          </ac:spMkLst>
        </pc:spChg>
        <pc:picChg chg="mod">
          <ac:chgData name="蕭兆翔" userId="c09afb0b-60c9-45d8-81f2-4d7aa859f4bf" providerId="ADAL" clId="{5B46DE38-CE1D-43EE-ABE6-7257CEDD6BA1}" dt="2024-09-30T16:21:31.012" v="11" actId="1076"/>
          <ac:picMkLst>
            <pc:docMk/>
            <pc:sldMk cId="2925992524" sldId="311"/>
            <ac:picMk id="57346" creationId="{00000000-0000-0000-0000-000000000000}"/>
          </ac:picMkLst>
        </pc:picChg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2908412691" sldId="312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3556419389" sldId="313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2721526102" sldId="314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787038248" sldId="315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2731962979" sldId="316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3943133630" sldId="317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1605959015" sldId="318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1316296230" sldId="319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2976803678" sldId="320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1206705815" sldId="321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823223215" sldId="322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306036285" sldId="323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985013246" sldId="324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1367214027" sldId="325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2674965750" sldId="326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3128852836" sldId="327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1569503204" sldId="328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801360175" sldId="329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4119336917" sldId="330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3630472805" sldId="331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3921555132" sldId="332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1048893913" sldId="333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3067894594" sldId="334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656317736" sldId="335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4257238877" sldId="336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2537221242" sldId="337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2187033221" sldId="338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4069941594" sldId="339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1408286489" sldId="343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3459734539" sldId="344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923126701" sldId="345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1514325622" sldId="346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1657964399" sldId="347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163213443" sldId="348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847319248" sldId="349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1266075984" sldId="350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4163368431" sldId="351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313589515" sldId="352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2726652237" sldId="353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2194094721" sldId="354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877546204" sldId="355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4113796232" sldId="356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706713276" sldId="357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2284715516" sldId="361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1642871989" sldId="368"/>
        </pc:sldMkLst>
      </pc:sldChg>
      <pc:sldChg chg="addSp delSp modSp add mod">
        <pc:chgData name="蕭兆翔" userId="c09afb0b-60c9-45d8-81f2-4d7aa859f4bf" providerId="ADAL" clId="{5B46DE38-CE1D-43EE-ABE6-7257CEDD6BA1}" dt="2024-09-30T17:09:24.943" v="458" actId="207"/>
        <pc:sldMkLst>
          <pc:docMk/>
          <pc:sldMk cId="1690232877" sldId="371"/>
        </pc:sldMkLst>
        <pc:spChg chg="mod">
          <ac:chgData name="蕭兆翔" userId="c09afb0b-60c9-45d8-81f2-4d7aa859f4bf" providerId="ADAL" clId="{5B46DE38-CE1D-43EE-ABE6-7257CEDD6BA1}" dt="2024-09-30T16:24:20.798" v="49" actId="20577"/>
          <ac:spMkLst>
            <pc:docMk/>
            <pc:sldMk cId="1690232877" sldId="371"/>
            <ac:spMk id="3" creationId="{63F4261D-EBAD-67A2-44A9-9A60F67F8018}"/>
          </ac:spMkLst>
        </pc:spChg>
        <pc:spChg chg="add mod">
          <ac:chgData name="蕭兆翔" userId="c09afb0b-60c9-45d8-81f2-4d7aa859f4bf" providerId="ADAL" clId="{5B46DE38-CE1D-43EE-ABE6-7257CEDD6BA1}" dt="2024-09-30T17:09:24.943" v="458" actId="207"/>
          <ac:spMkLst>
            <pc:docMk/>
            <pc:sldMk cId="1690232877" sldId="371"/>
            <ac:spMk id="4" creationId="{2A1A2E91-6213-DE05-08DE-FAE65CAD3E58}"/>
          </ac:spMkLst>
        </pc:spChg>
        <pc:spChg chg="add mod">
          <ac:chgData name="蕭兆翔" userId="c09afb0b-60c9-45d8-81f2-4d7aa859f4bf" providerId="ADAL" clId="{5B46DE38-CE1D-43EE-ABE6-7257CEDD6BA1}" dt="2024-09-30T17:05:54.812" v="270" actId="1076"/>
          <ac:spMkLst>
            <pc:docMk/>
            <pc:sldMk cId="1690232877" sldId="371"/>
            <ac:spMk id="11" creationId="{3D27E228-FD29-846E-1B86-442CCB713A1B}"/>
          </ac:spMkLst>
        </pc:spChg>
        <pc:spChg chg="add mod">
          <ac:chgData name="蕭兆翔" userId="c09afb0b-60c9-45d8-81f2-4d7aa859f4bf" providerId="ADAL" clId="{5B46DE38-CE1D-43EE-ABE6-7257CEDD6BA1}" dt="2024-09-30T17:05:57.680" v="271" actId="1076"/>
          <ac:spMkLst>
            <pc:docMk/>
            <pc:sldMk cId="1690232877" sldId="371"/>
            <ac:spMk id="15" creationId="{A969BF0E-93A9-1740-BF36-FB6384BA3A47}"/>
          </ac:spMkLst>
        </pc:spChg>
        <pc:spChg chg="add mod">
          <ac:chgData name="蕭兆翔" userId="c09afb0b-60c9-45d8-81f2-4d7aa859f4bf" providerId="ADAL" clId="{5B46DE38-CE1D-43EE-ABE6-7257CEDD6BA1}" dt="2024-09-30T17:06:47.026" v="282"/>
          <ac:spMkLst>
            <pc:docMk/>
            <pc:sldMk cId="1690232877" sldId="371"/>
            <ac:spMk id="17" creationId="{AA9A0869-1804-236F-3E58-059AAE34EFB5}"/>
          </ac:spMkLst>
        </pc:spChg>
        <pc:picChg chg="add del mod modCrop">
          <ac:chgData name="蕭兆翔" userId="c09afb0b-60c9-45d8-81f2-4d7aa859f4bf" providerId="ADAL" clId="{5B46DE38-CE1D-43EE-ABE6-7257CEDD6BA1}" dt="2024-09-30T17:03:43.195" v="206" actId="478"/>
          <ac:picMkLst>
            <pc:docMk/>
            <pc:sldMk cId="1690232877" sldId="371"/>
            <ac:picMk id="6" creationId="{CA3BAB7F-CF6E-CEE1-5366-C189A2D82F8F}"/>
          </ac:picMkLst>
        </pc:picChg>
        <pc:picChg chg="add mod modCrop">
          <ac:chgData name="蕭兆翔" userId="c09afb0b-60c9-45d8-81f2-4d7aa859f4bf" providerId="ADAL" clId="{5B46DE38-CE1D-43EE-ABE6-7257CEDD6BA1}" dt="2024-09-30T17:05:47.101" v="268" actId="1076"/>
          <ac:picMkLst>
            <pc:docMk/>
            <pc:sldMk cId="1690232877" sldId="371"/>
            <ac:picMk id="7" creationId="{9205D407-A34A-73CC-D42B-DEB30570E3E1}"/>
          </ac:picMkLst>
        </pc:picChg>
        <pc:picChg chg="add mod modCrop">
          <ac:chgData name="蕭兆翔" userId="c09afb0b-60c9-45d8-81f2-4d7aa859f4bf" providerId="ADAL" clId="{5B46DE38-CE1D-43EE-ABE6-7257CEDD6BA1}" dt="2024-09-30T17:05:54.812" v="270" actId="1076"/>
          <ac:picMkLst>
            <pc:docMk/>
            <pc:sldMk cId="1690232877" sldId="371"/>
            <ac:picMk id="8" creationId="{1232D80C-4030-7A54-25FF-E6363B6F2ED8}"/>
          </ac:picMkLst>
        </pc:picChg>
        <pc:picChg chg="del mod">
          <ac:chgData name="蕭兆翔" userId="c09afb0b-60c9-45d8-81f2-4d7aa859f4bf" providerId="ADAL" clId="{5B46DE38-CE1D-43EE-ABE6-7257CEDD6BA1}" dt="2024-09-30T16:26:50.808" v="200" actId="478"/>
          <ac:picMkLst>
            <pc:docMk/>
            <pc:sldMk cId="1690232877" sldId="371"/>
            <ac:picMk id="22530" creationId="{00000000-0000-0000-0000-000000000000}"/>
          </ac:picMkLst>
        </pc:picChg>
        <pc:cxnChg chg="add mod">
          <ac:chgData name="蕭兆翔" userId="c09afb0b-60c9-45d8-81f2-4d7aa859f4bf" providerId="ADAL" clId="{5B46DE38-CE1D-43EE-ABE6-7257CEDD6BA1}" dt="2024-09-30T17:06:12.557" v="280" actId="1037"/>
          <ac:cxnSpMkLst>
            <pc:docMk/>
            <pc:sldMk cId="1690232877" sldId="371"/>
            <ac:cxnSpMk id="10" creationId="{4D2EF988-8FC6-70E8-8314-ABE24ED11A13}"/>
          </ac:cxnSpMkLst>
        </pc:cxnChg>
        <pc:cxnChg chg="add mod">
          <ac:chgData name="蕭兆翔" userId="c09afb0b-60c9-45d8-81f2-4d7aa859f4bf" providerId="ADAL" clId="{5B46DE38-CE1D-43EE-ABE6-7257CEDD6BA1}" dt="2024-09-30T17:06:17.227" v="281" actId="14100"/>
          <ac:cxnSpMkLst>
            <pc:docMk/>
            <pc:sldMk cId="1690232877" sldId="371"/>
            <ac:cxnSpMk id="12" creationId="{1B842B45-33AE-55CA-60F0-A5C6A07629C0}"/>
          </ac:cxnSpMkLst>
        </pc:cxnChg>
      </pc:sldChg>
      <pc:sldChg chg="addSp modSp add mod">
        <pc:chgData name="蕭兆翔" userId="c09afb0b-60c9-45d8-81f2-4d7aa859f4bf" providerId="ADAL" clId="{5B46DE38-CE1D-43EE-ABE6-7257CEDD6BA1}" dt="2024-09-30T17:09:10.569" v="457" actId="2711"/>
        <pc:sldMkLst>
          <pc:docMk/>
          <pc:sldMk cId="3424500115" sldId="372"/>
        </pc:sldMkLst>
        <pc:spChg chg="mod">
          <ac:chgData name="蕭兆翔" userId="c09afb0b-60c9-45d8-81f2-4d7aa859f4bf" providerId="ADAL" clId="{5B46DE38-CE1D-43EE-ABE6-7257CEDD6BA1}" dt="2024-09-30T17:06:57.454" v="309" actId="20577"/>
          <ac:spMkLst>
            <pc:docMk/>
            <pc:sldMk cId="3424500115" sldId="372"/>
            <ac:spMk id="3" creationId="{63F4261D-EBAD-67A2-44A9-9A60F67F8018}"/>
          </ac:spMkLst>
        </pc:spChg>
        <pc:spChg chg="mod">
          <ac:chgData name="蕭兆翔" userId="c09afb0b-60c9-45d8-81f2-4d7aa859f4bf" providerId="ADAL" clId="{5B46DE38-CE1D-43EE-ABE6-7257CEDD6BA1}" dt="2024-09-30T17:07:34.401" v="367" actId="207"/>
          <ac:spMkLst>
            <pc:docMk/>
            <pc:sldMk cId="3424500115" sldId="372"/>
            <ac:spMk id="4" creationId="{2A1A2E91-6213-DE05-08DE-FAE65CAD3E58}"/>
          </ac:spMkLst>
        </pc:spChg>
        <pc:spChg chg="add mod">
          <ac:chgData name="蕭兆翔" userId="c09afb0b-60c9-45d8-81f2-4d7aa859f4bf" providerId="ADAL" clId="{5B46DE38-CE1D-43EE-ABE6-7257CEDD6BA1}" dt="2024-09-30T17:08:31.582" v="371" actId="208"/>
          <ac:spMkLst>
            <pc:docMk/>
            <pc:sldMk cId="3424500115" sldId="372"/>
            <ac:spMk id="5" creationId="{EC1F5E49-B1C0-8D27-EBF3-A4B0F6F1CD93}"/>
          </ac:spMkLst>
        </pc:spChg>
        <pc:spChg chg="add mod">
          <ac:chgData name="蕭兆翔" userId="c09afb0b-60c9-45d8-81f2-4d7aa859f4bf" providerId="ADAL" clId="{5B46DE38-CE1D-43EE-ABE6-7257CEDD6BA1}" dt="2024-09-30T17:09:10.569" v="457" actId="2711"/>
          <ac:spMkLst>
            <pc:docMk/>
            <pc:sldMk cId="3424500115" sldId="372"/>
            <ac:spMk id="6" creationId="{8F227F4C-ADCC-F301-DA2A-EF4BD0032EF3}"/>
          </ac:spMkLst>
        </pc:spChg>
        <pc:picChg chg="mod">
          <ac:chgData name="蕭兆翔" userId="c09afb0b-60c9-45d8-81f2-4d7aa859f4bf" providerId="ADAL" clId="{5B46DE38-CE1D-43EE-ABE6-7257CEDD6BA1}" dt="2024-09-30T17:07:33.146" v="365" actId="1076"/>
          <ac:picMkLst>
            <pc:docMk/>
            <pc:sldMk cId="3424500115" sldId="372"/>
            <ac:picMk id="7" creationId="{9205D407-A34A-73CC-D42B-DEB30570E3E1}"/>
          </ac:picMkLst>
        </pc:picChg>
      </pc:sldChg>
      <pc:sldChg chg="addSp delSp modSp add mod">
        <pc:chgData name="蕭兆翔" userId="c09afb0b-60c9-45d8-81f2-4d7aa859f4bf" providerId="ADAL" clId="{5B46DE38-CE1D-43EE-ABE6-7257CEDD6BA1}" dt="2024-09-30T17:36:03.778" v="878" actId="1076"/>
        <pc:sldMkLst>
          <pc:docMk/>
          <pc:sldMk cId="3969681257" sldId="373"/>
        </pc:sldMkLst>
        <pc:spChg chg="mod">
          <ac:chgData name="蕭兆翔" userId="c09afb0b-60c9-45d8-81f2-4d7aa859f4bf" providerId="ADAL" clId="{5B46DE38-CE1D-43EE-ABE6-7257CEDD6BA1}" dt="2024-09-30T17:14:50.043" v="762" actId="1076"/>
          <ac:spMkLst>
            <pc:docMk/>
            <pc:sldMk cId="3969681257" sldId="373"/>
            <ac:spMk id="2" creationId="{AB8DF411-C442-B3E9-A1CB-A4CAF1581E7A}"/>
          </ac:spMkLst>
        </pc:spChg>
        <pc:spChg chg="mod">
          <ac:chgData name="蕭兆翔" userId="c09afb0b-60c9-45d8-81f2-4d7aa859f4bf" providerId="ADAL" clId="{5B46DE38-CE1D-43EE-ABE6-7257CEDD6BA1}" dt="2024-09-30T17:09:42.801" v="502" actId="20577"/>
          <ac:spMkLst>
            <pc:docMk/>
            <pc:sldMk cId="3969681257" sldId="373"/>
            <ac:spMk id="3" creationId="{63F4261D-EBAD-67A2-44A9-9A60F67F8018}"/>
          </ac:spMkLst>
        </pc:spChg>
        <pc:spChg chg="mod">
          <ac:chgData name="蕭兆翔" userId="c09afb0b-60c9-45d8-81f2-4d7aa859f4bf" providerId="ADAL" clId="{5B46DE38-CE1D-43EE-ABE6-7257CEDD6BA1}" dt="2024-09-30T17:12:14.386" v="674" actId="207"/>
          <ac:spMkLst>
            <pc:docMk/>
            <pc:sldMk cId="3969681257" sldId="373"/>
            <ac:spMk id="4" creationId="{2A1A2E91-6213-DE05-08DE-FAE65CAD3E58}"/>
          </ac:spMkLst>
        </pc:spChg>
        <pc:spChg chg="del">
          <ac:chgData name="蕭兆翔" userId="c09afb0b-60c9-45d8-81f2-4d7aa859f4bf" providerId="ADAL" clId="{5B46DE38-CE1D-43EE-ABE6-7257CEDD6BA1}" dt="2024-09-30T17:11:07.635" v="639" actId="478"/>
          <ac:spMkLst>
            <pc:docMk/>
            <pc:sldMk cId="3969681257" sldId="373"/>
            <ac:spMk id="5" creationId="{EC1F5E49-B1C0-8D27-EBF3-A4B0F6F1CD93}"/>
          </ac:spMkLst>
        </pc:spChg>
        <pc:spChg chg="del">
          <ac:chgData name="蕭兆翔" userId="c09afb0b-60c9-45d8-81f2-4d7aa859f4bf" providerId="ADAL" clId="{5B46DE38-CE1D-43EE-ABE6-7257CEDD6BA1}" dt="2024-09-30T17:11:04.265" v="637" actId="478"/>
          <ac:spMkLst>
            <pc:docMk/>
            <pc:sldMk cId="3969681257" sldId="373"/>
            <ac:spMk id="6" creationId="{8F227F4C-ADCC-F301-DA2A-EF4BD0032EF3}"/>
          </ac:spMkLst>
        </pc:spChg>
        <pc:spChg chg="add mod">
          <ac:chgData name="蕭兆翔" userId="c09afb0b-60c9-45d8-81f2-4d7aa859f4bf" providerId="ADAL" clId="{5B46DE38-CE1D-43EE-ABE6-7257CEDD6BA1}" dt="2024-09-30T17:36:00.493" v="877" actId="1076"/>
          <ac:spMkLst>
            <pc:docMk/>
            <pc:sldMk cId="3969681257" sldId="373"/>
            <ac:spMk id="9" creationId="{5F6DEA20-45AC-E8A0-6824-4D1EB1872A25}"/>
          </ac:spMkLst>
        </pc:spChg>
        <pc:spChg chg="del">
          <ac:chgData name="蕭兆翔" userId="c09afb0b-60c9-45d8-81f2-4d7aa859f4bf" providerId="ADAL" clId="{5B46DE38-CE1D-43EE-ABE6-7257CEDD6BA1}" dt="2024-09-30T17:11:07.635" v="639" actId="478"/>
          <ac:spMkLst>
            <pc:docMk/>
            <pc:sldMk cId="3969681257" sldId="373"/>
            <ac:spMk id="11" creationId="{3D27E228-FD29-846E-1B86-442CCB713A1B}"/>
          </ac:spMkLst>
        </pc:spChg>
        <pc:spChg chg="del">
          <ac:chgData name="蕭兆翔" userId="c09afb0b-60c9-45d8-81f2-4d7aa859f4bf" providerId="ADAL" clId="{5B46DE38-CE1D-43EE-ABE6-7257CEDD6BA1}" dt="2024-09-30T17:11:07.635" v="639" actId="478"/>
          <ac:spMkLst>
            <pc:docMk/>
            <pc:sldMk cId="3969681257" sldId="373"/>
            <ac:spMk id="15" creationId="{A969BF0E-93A9-1740-BF36-FB6384BA3A47}"/>
          </ac:spMkLst>
        </pc:spChg>
        <pc:spChg chg="add mod">
          <ac:chgData name="蕭兆翔" userId="c09afb0b-60c9-45d8-81f2-4d7aa859f4bf" providerId="ADAL" clId="{5B46DE38-CE1D-43EE-ABE6-7257CEDD6BA1}" dt="2024-09-30T17:16:33.054" v="783" actId="14100"/>
          <ac:spMkLst>
            <pc:docMk/>
            <pc:sldMk cId="3969681257" sldId="373"/>
            <ac:spMk id="18" creationId="{7CE7ECFE-1785-57D8-E6B8-859D324F5DAC}"/>
          </ac:spMkLst>
        </pc:spChg>
        <pc:spChg chg="add mod">
          <ac:chgData name="蕭兆翔" userId="c09afb0b-60c9-45d8-81f2-4d7aa859f4bf" providerId="ADAL" clId="{5B46DE38-CE1D-43EE-ABE6-7257CEDD6BA1}" dt="2024-09-30T17:16:33.054" v="783" actId="14100"/>
          <ac:spMkLst>
            <pc:docMk/>
            <pc:sldMk cId="3969681257" sldId="373"/>
            <ac:spMk id="19" creationId="{10C15877-6352-EC13-740D-5E0FEC56D84A}"/>
          </ac:spMkLst>
        </pc:spChg>
        <pc:spChg chg="add mod">
          <ac:chgData name="蕭兆翔" userId="c09afb0b-60c9-45d8-81f2-4d7aa859f4bf" providerId="ADAL" clId="{5B46DE38-CE1D-43EE-ABE6-7257CEDD6BA1}" dt="2024-09-30T17:16:33.054" v="783" actId="14100"/>
          <ac:spMkLst>
            <pc:docMk/>
            <pc:sldMk cId="3969681257" sldId="373"/>
            <ac:spMk id="20" creationId="{44F5A0DA-BF13-4EC7-B356-846065E7C913}"/>
          </ac:spMkLst>
        </pc:spChg>
        <pc:spChg chg="add mod">
          <ac:chgData name="蕭兆翔" userId="c09afb0b-60c9-45d8-81f2-4d7aa859f4bf" providerId="ADAL" clId="{5B46DE38-CE1D-43EE-ABE6-7257CEDD6BA1}" dt="2024-09-30T17:16:33.054" v="783" actId="14100"/>
          <ac:spMkLst>
            <pc:docMk/>
            <pc:sldMk cId="3969681257" sldId="373"/>
            <ac:spMk id="21" creationId="{9BB7709A-266C-A065-BAC9-E27E5758BDDC}"/>
          </ac:spMkLst>
        </pc:spChg>
        <pc:spChg chg="add mod">
          <ac:chgData name="蕭兆翔" userId="c09afb0b-60c9-45d8-81f2-4d7aa859f4bf" providerId="ADAL" clId="{5B46DE38-CE1D-43EE-ABE6-7257CEDD6BA1}" dt="2024-09-30T17:16:33.054" v="783" actId="14100"/>
          <ac:spMkLst>
            <pc:docMk/>
            <pc:sldMk cId="3969681257" sldId="373"/>
            <ac:spMk id="22" creationId="{9ACDA07E-F89E-B168-AD9C-36D062466503}"/>
          </ac:spMkLst>
        </pc:spChg>
        <pc:spChg chg="add mod">
          <ac:chgData name="蕭兆翔" userId="c09afb0b-60c9-45d8-81f2-4d7aa859f4bf" providerId="ADAL" clId="{5B46DE38-CE1D-43EE-ABE6-7257CEDD6BA1}" dt="2024-09-30T17:16:33.054" v="783" actId="14100"/>
          <ac:spMkLst>
            <pc:docMk/>
            <pc:sldMk cId="3969681257" sldId="373"/>
            <ac:spMk id="23" creationId="{A66AD710-147A-1B92-A670-5B3DBE5B5F59}"/>
          </ac:spMkLst>
        </pc:spChg>
        <pc:spChg chg="add mod">
          <ac:chgData name="蕭兆翔" userId="c09afb0b-60c9-45d8-81f2-4d7aa859f4bf" providerId="ADAL" clId="{5B46DE38-CE1D-43EE-ABE6-7257CEDD6BA1}" dt="2024-09-30T17:17:28.311" v="825" actId="1076"/>
          <ac:spMkLst>
            <pc:docMk/>
            <pc:sldMk cId="3969681257" sldId="373"/>
            <ac:spMk id="43" creationId="{EA4F970A-2AE3-6D48-BD76-E5257A0BE501}"/>
          </ac:spMkLst>
        </pc:spChg>
        <pc:spChg chg="add mod">
          <ac:chgData name="蕭兆翔" userId="c09afb0b-60c9-45d8-81f2-4d7aa859f4bf" providerId="ADAL" clId="{5B46DE38-CE1D-43EE-ABE6-7257CEDD6BA1}" dt="2024-09-30T17:17:47.320" v="837" actId="12789"/>
          <ac:spMkLst>
            <pc:docMk/>
            <pc:sldMk cId="3969681257" sldId="373"/>
            <ac:spMk id="44" creationId="{7DA83412-5DED-5FDD-B176-19B7756493C5}"/>
          </ac:spMkLst>
        </pc:spChg>
        <pc:spChg chg="add mod">
          <ac:chgData name="蕭兆翔" userId="c09afb0b-60c9-45d8-81f2-4d7aa859f4bf" providerId="ADAL" clId="{5B46DE38-CE1D-43EE-ABE6-7257CEDD6BA1}" dt="2024-09-30T17:17:52.038" v="840" actId="20577"/>
          <ac:spMkLst>
            <pc:docMk/>
            <pc:sldMk cId="3969681257" sldId="373"/>
            <ac:spMk id="45" creationId="{5E1ACE5D-AB04-8854-4482-A7292F2286C6}"/>
          </ac:spMkLst>
        </pc:spChg>
        <pc:spChg chg="add mod">
          <ac:chgData name="蕭兆翔" userId="c09afb0b-60c9-45d8-81f2-4d7aa859f4bf" providerId="ADAL" clId="{5B46DE38-CE1D-43EE-ABE6-7257CEDD6BA1}" dt="2024-09-30T17:17:53.746" v="842" actId="20577"/>
          <ac:spMkLst>
            <pc:docMk/>
            <pc:sldMk cId="3969681257" sldId="373"/>
            <ac:spMk id="46" creationId="{385D4069-8DDA-CE82-B25C-92938E63F924}"/>
          </ac:spMkLst>
        </pc:spChg>
        <pc:spChg chg="add mod">
          <ac:chgData name="蕭兆翔" userId="c09afb0b-60c9-45d8-81f2-4d7aa859f4bf" providerId="ADAL" clId="{5B46DE38-CE1D-43EE-ABE6-7257CEDD6BA1}" dt="2024-09-30T17:17:55.323" v="844" actId="20577"/>
          <ac:spMkLst>
            <pc:docMk/>
            <pc:sldMk cId="3969681257" sldId="373"/>
            <ac:spMk id="47" creationId="{7AA66C96-1712-AF52-1B34-F2FE8778896A}"/>
          </ac:spMkLst>
        </pc:spChg>
        <pc:spChg chg="add mod">
          <ac:chgData name="蕭兆翔" userId="c09afb0b-60c9-45d8-81f2-4d7aa859f4bf" providerId="ADAL" clId="{5B46DE38-CE1D-43EE-ABE6-7257CEDD6BA1}" dt="2024-09-30T17:17:56.766" v="846" actId="20577"/>
          <ac:spMkLst>
            <pc:docMk/>
            <pc:sldMk cId="3969681257" sldId="373"/>
            <ac:spMk id="48" creationId="{AB9E0968-9C97-799B-E8A9-AB516AFAED55}"/>
          </ac:spMkLst>
        </pc:spChg>
        <pc:spChg chg="add mod">
          <ac:chgData name="蕭兆翔" userId="c09afb0b-60c9-45d8-81f2-4d7aa859f4bf" providerId="ADAL" clId="{5B46DE38-CE1D-43EE-ABE6-7257CEDD6BA1}" dt="2024-09-30T17:17:58.572" v="848" actId="20577"/>
          <ac:spMkLst>
            <pc:docMk/>
            <pc:sldMk cId="3969681257" sldId="373"/>
            <ac:spMk id="49" creationId="{CEA86AF0-E65D-38E9-5886-021CF27A1C0E}"/>
          </ac:spMkLst>
        </pc:spChg>
        <pc:spChg chg="add mod">
          <ac:chgData name="蕭兆翔" userId="c09afb0b-60c9-45d8-81f2-4d7aa859f4bf" providerId="ADAL" clId="{5B46DE38-CE1D-43EE-ABE6-7257CEDD6BA1}" dt="2024-09-30T17:36:03.778" v="878" actId="1076"/>
          <ac:spMkLst>
            <pc:docMk/>
            <pc:sldMk cId="3969681257" sldId="373"/>
            <ac:spMk id="50" creationId="{BC474187-65C3-5897-994A-C3FC7E878F31}"/>
          </ac:spMkLst>
        </pc:spChg>
        <pc:picChg chg="del">
          <ac:chgData name="蕭兆翔" userId="c09afb0b-60c9-45d8-81f2-4d7aa859f4bf" providerId="ADAL" clId="{5B46DE38-CE1D-43EE-ABE6-7257CEDD6BA1}" dt="2024-09-30T17:11:06.033" v="638" actId="478"/>
          <ac:picMkLst>
            <pc:docMk/>
            <pc:sldMk cId="3969681257" sldId="373"/>
            <ac:picMk id="7" creationId="{9205D407-A34A-73CC-D42B-DEB30570E3E1}"/>
          </ac:picMkLst>
        </pc:picChg>
        <pc:picChg chg="del">
          <ac:chgData name="蕭兆翔" userId="c09afb0b-60c9-45d8-81f2-4d7aa859f4bf" providerId="ADAL" clId="{5B46DE38-CE1D-43EE-ABE6-7257CEDD6BA1}" dt="2024-09-30T17:11:07.635" v="639" actId="478"/>
          <ac:picMkLst>
            <pc:docMk/>
            <pc:sldMk cId="3969681257" sldId="373"/>
            <ac:picMk id="8" creationId="{1232D80C-4030-7A54-25FF-E6363B6F2ED8}"/>
          </ac:picMkLst>
        </pc:picChg>
        <pc:picChg chg="add mod">
          <ac:chgData name="蕭兆翔" userId="c09afb0b-60c9-45d8-81f2-4d7aa859f4bf" providerId="ADAL" clId="{5B46DE38-CE1D-43EE-ABE6-7257CEDD6BA1}" dt="2024-09-30T17:13:47.862" v="738" actId="1076"/>
          <ac:picMkLst>
            <pc:docMk/>
            <pc:sldMk cId="3969681257" sldId="373"/>
            <ac:picMk id="1026" creationId="{61725ECF-47BE-92C6-C757-8F8B7647EBF5}"/>
          </ac:picMkLst>
        </pc:picChg>
        <pc:cxnChg chg="del">
          <ac:chgData name="蕭兆翔" userId="c09afb0b-60c9-45d8-81f2-4d7aa859f4bf" providerId="ADAL" clId="{5B46DE38-CE1D-43EE-ABE6-7257CEDD6BA1}" dt="2024-09-30T17:11:07.635" v="639" actId="478"/>
          <ac:cxnSpMkLst>
            <pc:docMk/>
            <pc:sldMk cId="3969681257" sldId="373"/>
            <ac:cxnSpMk id="10" creationId="{4D2EF988-8FC6-70E8-8314-ABE24ED11A13}"/>
          </ac:cxnSpMkLst>
        </pc:cxnChg>
        <pc:cxnChg chg="del">
          <ac:chgData name="蕭兆翔" userId="c09afb0b-60c9-45d8-81f2-4d7aa859f4bf" providerId="ADAL" clId="{5B46DE38-CE1D-43EE-ABE6-7257CEDD6BA1}" dt="2024-09-30T17:11:07.635" v="639" actId="478"/>
          <ac:cxnSpMkLst>
            <pc:docMk/>
            <pc:sldMk cId="3969681257" sldId="373"/>
            <ac:cxnSpMk id="12" creationId="{1B842B45-33AE-55CA-60F0-A5C6A07629C0}"/>
          </ac:cxnSpMkLst>
        </pc:cxnChg>
        <pc:cxnChg chg="add mod">
          <ac:chgData name="蕭兆翔" userId="c09afb0b-60c9-45d8-81f2-4d7aa859f4bf" providerId="ADAL" clId="{5B46DE38-CE1D-43EE-ABE6-7257CEDD6BA1}" dt="2024-09-30T17:13:39.090" v="734" actId="14100"/>
          <ac:cxnSpMkLst>
            <pc:docMk/>
            <pc:sldMk cId="3969681257" sldId="373"/>
            <ac:cxnSpMk id="13" creationId="{6A18A91E-2EEE-AD1C-283D-F1B333F0F943}"/>
          </ac:cxnSpMkLst>
        </pc:cxnChg>
        <pc:cxnChg chg="add mod">
          <ac:chgData name="蕭兆翔" userId="c09afb0b-60c9-45d8-81f2-4d7aa859f4bf" providerId="ADAL" clId="{5B46DE38-CE1D-43EE-ABE6-7257CEDD6BA1}" dt="2024-09-30T17:13:43.954" v="736" actId="1076"/>
          <ac:cxnSpMkLst>
            <pc:docMk/>
            <pc:sldMk cId="3969681257" sldId="373"/>
            <ac:cxnSpMk id="14" creationId="{A997E578-A6AB-0BD9-8275-BF43F4C13B59}"/>
          </ac:cxnSpMkLst>
        </pc:cxnChg>
        <pc:cxnChg chg="add mod">
          <ac:chgData name="蕭兆翔" userId="c09afb0b-60c9-45d8-81f2-4d7aa859f4bf" providerId="ADAL" clId="{5B46DE38-CE1D-43EE-ABE6-7257CEDD6BA1}" dt="2024-09-30T17:16:33.054" v="783" actId="14100"/>
          <ac:cxnSpMkLst>
            <pc:docMk/>
            <pc:sldMk cId="3969681257" sldId="373"/>
            <ac:cxnSpMk id="25" creationId="{C4C2A3F9-7533-7743-7253-1AEFCB7D1B8F}"/>
          </ac:cxnSpMkLst>
        </pc:cxnChg>
        <pc:cxnChg chg="add mod">
          <ac:chgData name="蕭兆翔" userId="c09afb0b-60c9-45d8-81f2-4d7aa859f4bf" providerId="ADAL" clId="{5B46DE38-CE1D-43EE-ABE6-7257CEDD6BA1}" dt="2024-09-30T17:16:43.057" v="789" actId="14100"/>
          <ac:cxnSpMkLst>
            <pc:docMk/>
            <pc:sldMk cId="3969681257" sldId="373"/>
            <ac:cxnSpMk id="28" creationId="{ADDA0917-CA16-4362-12A5-6FC1289B0978}"/>
          </ac:cxnSpMkLst>
        </pc:cxnChg>
        <pc:cxnChg chg="add mod">
          <ac:chgData name="蕭兆翔" userId="c09afb0b-60c9-45d8-81f2-4d7aa859f4bf" providerId="ADAL" clId="{5B46DE38-CE1D-43EE-ABE6-7257CEDD6BA1}" dt="2024-09-30T17:16:35.588" v="784" actId="14100"/>
          <ac:cxnSpMkLst>
            <pc:docMk/>
            <pc:sldMk cId="3969681257" sldId="373"/>
            <ac:cxnSpMk id="29" creationId="{14D6B35B-898B-4459-9555-E4D0CEE88279}"/>
          </ac:cxnSpMkLst>
        </pc:cxnChg>
        <pc:cxnChg chg="add mod">
          <ac:chgData name="蕭兆翔" userId="c09afb0b-60c9-45d8-81f2-4d7aa859f4bf" providerId="ADAL" clId="{5B46DE38-CE1D-43EE-ABE6-7257CEDD6BA1}" dt="2024-09-30T17:16:36.774" v="785" actId="14100"/>
          <ac:cxnSpMkLst>
            <pc:docMk/>
            <pc:sldMk cId="3969681257" sldId="373"/>
            <ac:cxnSpMk id="30" creationId="{B0560726-068F-5541-52B2-2FEEE6C5D003}"/>
          </ac:cxnSpMkLst>
        </pc:cxnChg>
        <pc:cxnChg chg="add mod">
          <ac:chgData name="蕭兆翔" userId="c09afb0b-60c9-45d8-81f2-4d7aa859f4bf" providerId="ADAL" clId="{5B46DE38-CE1D-43EE-ABE6-7257CEDD6BA1}" dt="2024-09-30T17:16:37.962" v="786" actId="14100"/>
          <ac:cxnSpMkLst>
            <pc:docMk/>
            <pc:sldMk cId="3969681257" sldId="373"/>
            <ac:cxnSpMk id="31" creationId="{C36721C4-4162-097E-7FBA-5682FA72D599}"/>
          </ac:cxnSpMkLst>
        </pc:cxnChg>
        <pc:cxnChg chg="add mod">
          <ac:chgData name="蕭兆翔" userId="c09afb0b-60c9-45d8-81f2-4d7aa859f4bf" providerId="ADAL" clId="{5B46DE38-CE1D-43EE-ABE6-7257CEDD6BA1}" dt="2024-09-30T17:16:41.509" v="788" actId="14100"/>
          <ac:cxnSpMkLst>
            <pc:docMk/>
            <pc:sldMk cId="3969681257" sldId="373"/>
            <ac:cxnSpMk id="32" creationId="{BACAF9B3-587C-0CB1-8C99-374063C020A5}"/>
          </ac:cxnSpMkLst>
        </pc:cxnChg>
        <pc:cxnChg chg="add mod ord">
          <ac:chgData name="蕭兆翔" userId="c09afb0b-60c9-45d8-81f2-4d7aa859f4bf" providerId="ADAL" clId="{5B46DE38-CE1D-43EE-ABE6-7257CEDD6BA1}" dt="2024-09-30T17:16:48.777" v="790" actId="1582"/>
          <ac:cxnSpMkLst>
            <pc:docMk/>
            <pc:sldMk cId="3969681257" sldId="373"/>
            <ac:cxnSpMk id="33" creationId="{7B792F0E-53A0-003D-495F-F285787D8D06}"/>
          </ac:cxnSpMkLst>
        </pc:cxnChg>
      </pc:sldChg>
      <pc:sldChg chg="addSp delSp modSp add mod">
        <pc:chgData name="蕭兆翔" userId="c09afb0b-60c9-45d8-81f2-4d7aa859f4bf" providerId="ADAL" clId="{5B46DE38-CE1D-43EE-ABE6-7257CEDD6BA1}" dt="2024-09-30T17:44:19.286" v="1158" actId="207"/>
        <pc:sldMkLst>
          <pc:docMk/>
          <pc:sldMk cId="1265154145" sldId="374"/>
        </pc:sldMkLst>
        <pc:spChg chg="mod">
          <ac:chgData name="蕭兆翔" userId="c09afb0b-60c9-45d8-81f2-4d7aa859f4bf" providerId="ADAL" clId="{5B46DE38-CE1D-43EE-ABE6-7257CEDD6BA1}" dt="2024-09-30T17:36:45.292" v="886" actId="20577"/>
          <ac:spMkLst>
            <pc:docMk/>
            <pc:sldMk cId="1265154145" sldId="374"/>
            <ac:spMk id="3" creationId="{63F4261D-EBAD-67A2-44A9-9A60F67F8018}"/>
          </ac:spMkLst>
        </pc:spChg>
        <pc:spChg chg="del">
          <ac:chgData name="蕭兆翔" userId="c09afb0b-60c9-45d8-81f2-4d7aa859f4bf" providerId="ADAL" clId="{5B46DE38-CE1D-43EE-ABE6-7257CEDD6BA1}" dt="2024-09-30T17:36:53.872" v="887" actId="478"/>
          <ac:spMkLst>
            <pc:docMk/>
            <pc:sldMk cId="1265154145" sldId="374"/>
            <ac:spMk id="4" creationId="{2A1A2E91-6213-DE05-08DE-FAE65CAD3E58}"/>
          </ac:spMkLst>
        </pc:spChg>
        <pc:spChg chg="mod">
          <ac:chgData name="蕭兆翔" userId="c09afb0b-60c9-45d8-81f2-4d7aa859f4bf" providerId="ADAL" clId="{5B46DE38-CE1D-43EE-ABE6-7257CEDD6BA1}" dt="2024-09-30T17:41:00.589" v="989" actId="1076"/>
          <ac:spMkLst>
            <pc:docMk/>
            <pc:sldMk cId="1265154145" sldId="374"/>
            <ac:spMk id="9" creationId="{5F6DEA20-45AC-E8A0-6824-4D1EB1872A25}"/>
          </ac:spMkLst>
        </pc:spChg>
        <pc:spChg chg="add del mod">
          <ac:chgData name="蕭兆翔" userId="c09afb0b-60c9-45d8-81f2-4d7aa859f4bf" providerId="ADAL" clId="{5B46DE38-CE1D-43EE-ABE6-7257CEDD6BA1}" dt="2024-09-30T17:39:34.999" v="921" actId="478"/>
          <ac:spMkLst>
            <pc:docMk/>
            <pc:sldMk cId="1265154145" sldId="374"/>
            <ac:spMk id="10" creationId="{480160B5-7447-3E0A-B645-D4E3FCC775CE}"/>
          </ac:spMkLst>
        </pc:spChg>
        <pc:spChg chg="add del mod">
          <ac:chgData name="蕭兆翔" userId="c09afb0b-60c9-45d8-81f2-4d7aa859f4bf" providerId="ADAL" clId="{5B46DE38-CE1D-43EE-ABE6-7257CEDD6BA1}" dt="2024-09-30T17:39:27.943" v="917" actId="478"/>
          <ac:spMkLst>
            <pc:docMk/>
            <pc:sldMk cId="1265154145" sldId="374"/>
            <ac:spMk id="12" creationId="{C18A016C-4AB3-C85A-DC65-F62D0A0F3724}"/>
          </ac:spMkLst>
        </pc:spChg>
        <pc:spChg chg="mod">
          <ac:chgData name="蕭兆翔" userId="c09afb0b-60c9-45d8-81f2-4d7aa859f4bf" providerId="ADAL" clId="{5B46DE38-CE1D-43EE-ABE6-7257CEDD6BA1}" dt="2024-09-30T17:38:18.460" v="911" actId="404"/>
          <ac:spMkLst>
            <pc:docMk/>
            <pc:sldMk cId="1265154145" sldId="374"/>
            <ac:spMk id="18" creationId="{7CE7ECFE-1785-57D8-E6B8-859D324F5DAC}"/>
          </ac:spMkLst>
        </pc:spChg>
        <pc:spChg chg="mod">
          <ac:chgData name="蕭兆翔" userId="c09afb0b-60c9-45d8-81f2-4d7aa859f4bf" providerId="ADAL" clId="{5B46DE38-CE1D-43EE-ABE6-7257CEDD6BA1}" dt="2024-09-30T17:38:18.460" v="911" actId="404"/>
          <ac:spMkLst>
            <pc:docMk/>
            <pc:sldMk cId="1265154145" sldId="374"/>
            <ac:spMk id="19" creationId="{10C15877-6352-EC13-740D-5E0FEC56D84A}"/>
          </ac:spMkLst>
        </pc:spChg>
        <pc:spChg chg="mod">
          <ac:chgData name="蕭兆翔" userId="c09afb0b-60c9-45d8-81f2-4d7aa859f4bf" providerId="ADAL" clId="{5B46DE38-CE1D-43EE-ABE6-7257CEDD6BA1}" dt="2024-09-30T17:38:18.460" v="911" actId="404"/>
          <ac:spMkLst>
            <pc:docMk/>
            <pc:sldMk cId="1265154145" sldId="374"/>
            <ac:spMk id="20" creationId="{44F5A0DA-BF13-4EC7-B356-846065E7C913}"/>
          </ac:spMkLst>
        </pc:spChg>
        <pc:spChg chg="mod">
          <ac:chgData name="蕭兆翔" userId="c09afb0b-60c9-45d8-81f2-4d7aa859f4bf" providerId="ADAL" clId="{5B46DE38-CE1D-43EE-ABE6-7257CEDD6BA1}" dt="2024-09-30T17:38:18.460" v="911" actId="404"/>
          <ac:spMkLst>
            <pc:docMk/>
            <pc:sldMk cId="1265154145" sldId="374"/>
            <ac:spMk id="21" creationId="{9BB7709A-266C-A065-BAC9-E27E5758BDDC}"/>
          </ac:spMkLst>
        </pc:spChg>
        <pc:spChg chg="mod">
          <ac:chgData name="蕭兆翔" userId="c09afb0b-60c9-45d8-81f2-4d7aa859f4bf" providerId="ADAL" clId="{5B46DE38-CE1D-43EE-ABE6-7257CEDD6BA1}" dt="2024-09-30T17:38:18.460" v="911" actId="404"/>
          <ac:spMkLst>
            <pc:docMk/>
            <pc:sldMk cId="1265154145" sldId="374"/>
            <ac:spMk id="22" creationId="{9ACDA07E-F89E-B168-AD9C-36D062466503}"/>
          </ac:spMkLst>
        </pc:spChg>
        <pc:spChg chg="mod">
          <ac:chgData name="蕭兆翔" userId="c09afb0b-60c9-45d8-81f2-4d7aa859f4bf" providerId="ADAL" clId="{5B46DE38-CE1D-43EE-ABE6-7257CEDD6BA1}" dt="2024-09-30T17:38:18.460" v="911" actId="404"/>
          <ac:spMkLst>
            <pc:docMk/>
            <pc:sldMk cId="1265154145" sldId="374"/>
            <ac:spMk id="23" creationId="{A66AD710-147A-1B92-A670-5B3DBE5B5F59}"/>
          </ac:spMkLst>
        </pc:spChg>
        <pc:spChg chg="add mod">
          <ac:chgData name="蕭兆翔" userId="c09afb0b-60c9-45d8-81f2-4d7aa859f4bf" providerId="ADAL" clId="{5B46DE38-CE1D-43EE-ABE6-7257CEDD6BA1}" dt="2024-09-30T17:40:18.086" v="953" actId="1076"/>
          <ac:spMkLst>
            <pc:docMk/>
            <pc:sldMk cId="1265154145" sldId="374"/>
            <ac:spMk id="26" creationId="{A096CAF3-6416-A9CF-5F52-DAEA824210EA}"/>
          </ac:spMkLst>
        </pc:spChg>
        <pc:spChg chg="add mod">
          <ac:chgData name="蕭兆翔" userId="c09afb0b-60c9-45d8-81f2-4d7aa859f4bf" providerId="ADAL" clId="{5B46DE38-CE1D-43EE-ABE6-7257CEDD6BA1}" dt="2024-09-30T17:40:31.734" v="960" actId="1076"/>
          <ac:spMkLst>
            <pc:docMk/>
            <pc:sldMk cId="1265154145" sldId="374"/>
            <ac:spMk id="27" creationId="{0BD837F1-276F-0D06-D005-A0DE55807353}"/>
          </ac:spMkLst>
        </pc:spChg>
        <pc:spChg chg="add mod">
          <ac:chgData name="蕭兆翔" userId="c09afb0b-60c9-45d8-81f2-4d7aa859f4bf" providerId="ADAL" clId="{5B46DE38-CE1D-43EE-ABE6-7257CEDD6BA1}" dt="2024-09-30T17:40:50.218" v="986" actId="1076"/>
          <ac:spMkLst>
            <pc:docMk/>
            <pc:sldMk cId="1265154145" sldId="374"/>
            <ac:spMk id="35" creationId="{6237B87D-C193-6257-2E66-2A28D571A1F2}"/>
          </ac:spMkLst>
        </pc:spChg>
        <pc:spChg chg="add mod">
          <ac:chgData name="蕭兆翔" userId="c09afb0b-60c9-45d8-81f2-4d7aa859f4bf" providerId="ADAL" clId="{5B46DE38-CE1D-43EE-ABE6-7257CEDD6BA1}" dt="2024-09-30T17:42:27.892" v="1067" actId="1076"/>
          <ac:spMkLst>
            <pc:docMk/>
            <pc:sldMk cId="1265154145" sldId="374"/>
            <ac:spMk id="36" creationId="{2ABB5444-CF21-A676-A6A1-2183BEB1EA2C}"/>
          </ac:spMkLst>
        </pc:spChg>
        <pc:spChg chg="mod">
          <ac:chgData name="蕭兆翔" userId="c09afb0b-60c9-45d8-81f2-4d7aa859f4bf" providerId="ADAL" clId="{5B46DE38-CE1D-43EE-ABE6-7257CEDD6BA1}" dt="2024-09-30T17:38:21.533" v="912" actId="1076"/>
          <ac:spMkLst>
            <pc:docMk/>
            <pc:sldMk cId="1265154145" sldId="374"/>
            <ac:spMk id="43" creationId="{EA4F970A-2AE3-6D48-BD76-E5257A0BE501}"/>
          </ac:spMkLst>
        </pc:spChg>
        <pc:spChg chg="mod">
          <ac:chgData name="蕭兆翔" userId="c09afb0b-60c9-45d8-81f2-4d7aa859f4bf" providerId="ADAL" clId="{5B46DE38-CE1D-43EE-ABE6-7257CEDD6BA1}" dt="2024-09-30T17:38:18.460" v="911" actId="404"/>
          <ac:spMkLst>
            <pc:docMk/>
            <pc:sldMk cId="1265154145" sldId="374"/>
            <ac:spMk id="44" creationId="{7DA83412-5DED-5FDD-B176-19B7756493C5}"/>
          </ac:spMkLst>
        </pc:spChg>
        <pc:spChg chg="mod">
          <ac:chgData name="蕭兆翔" userId="c09afb0b-60c9-45d8-81f2-4d7aa859f4bf" providerId="ADAL" clId="{5B46DE38-CE1D-43EE-ABE6-7257CEDD6BA1}" dt="2024-09-30T17:38:18.460" v="911" actId="404"/>
          <ac:spMkLst>
            <pc:docMk/>
            <pc:sldMk cId="1265154145" sldId="374"/>
            <ac:spMk id="45" creationId="{5E1ACE5D-AB04-8854-4482-A7292F2286C6}"/>
          </ac:spMkLst>
        </pc:spChg>
        <pc:spChg chg="mod">
          <ac:chgData name="蕭兆翔" userId="c09afb0b-60c9-45d8-81f2-4d7aa859f4bf" providerId="ADAL" clId="{5B46DE38-CE1D-43EE-ABE6-7257CEDD6BA1}" dt="2024-09-30T17:38:18.460" v="911" actId="404"/>
          <ac:spMkLst>
            <pc:docMk/>
            <pc:sldMk cId="1265154145" sldId="374"/>
            <ac:spMk id="46" creationId="{385D4069-8DDA-CE82-B25C-92938E63F924}"/>
          </ac:spMkLst>
        </pc:spChg>
        <pc:spChg chg="mod">
          <ac:chgData name="蕭兆翔" userId="c09afb0b-60c9-45d8-81f2-4d7aa859f4bf" providerId="ADAL" clId="{5B46DE38-CE1D-43EE-ABE6-7257CEDD6BA1}" dt="2024-09-30T17:38:18.460" v="911" actId="404"/>
          <ac:spMkLst>
            <pc:docMk/>
            <pc:sldMk cId="1265154145" sldId="374"/>
            <ac:spMk id="47" creationId="{7AA66C96-1712-AF52-1B34-F2FE8778896A}"/>
          </ac:spMkLst>
        </pc:spChg>
        <pc:spChg chg="mod">
          <ac:chgData name="蕭兆翔" userId="c09afb0b-60c9-45d8-81f2-4d7aa859f4bf" providerId="ADAL" clId="{5B46DE38-CE1D-43EE-ABE6-7257CEDD6BA1}" dt="2024-09-30T17:38:18.460" v="911" actId="404"/>
          <ac:spMkLst>
            <pc:docMk/>
            <pc:sldMk cId="1265154145" sldId="374"/>
            <ac:spMk id="48" creationId="{AB9E0968-9C97-799B-E8A9-AB516AFAED55}"/>
          </ac:spMkLst>
        </pc:spChg>
        <pc:spChg chg="mod">
          <ac:chgData name="蕭兆翔" userId="c09afb0b-60c9-45d8-81f2-4d7aa859f4bf" providerId="ADAL" clId="{5B46DE38-CE1D-43EE-ABE6-7257CEDD6BA1}" dt="2024-09-30T17:38:18.460" v="911" actId="404"/>
          <ac:spMkLst>
            <pc:docMk/>
            <pc:sldMk cId="1265154145" sldId="374"/>
            <ac:spMk id="49" creationId="{CEA86AF0-E65D-38E9-5886-021CF27A1C0E}"/>
          </ac:spMkLst>
        </pc:spChg>
        <pc:spChg chg="mod">
          <ac:chgData name="蕭兆翔" userId="c09afb0b-60c9-45d8-81f2-4d7aa859f4bf" providerId="ADAL" clId="{5B46DE38-CE1D-43EE-ABE6-7257CEDD6BA1}" dt="2024-09-30T17:38:18.460" v="911" actId="404"/>
          <ac:spMkLst>
            <pc:docMk/>
            <pc:sldMk cId="1265154145" sldId="374"/>
            <ac:spMk id="50" creationId="{BC474187-65C3-5897-994A-C3FC7E878F31}"/>
          </ac:spMkLst>
        </pc:spChg>
        <pc:spChg chg="add mod">
          <ac:chgData name="蕭兆翔" userId="c09afb0b-60c9-45d8-81f2-4d7aa859f4bf" providerId="ADAL" clId="{5B46DE38-CE1D-43EE-ABE6-7257CEDD6BA1}" dt="2024-09-30T17:44:19.286" v="1158" actId="207"/>
          <ac:spMkLst>
            <pc:docMk/>
            <pc:sldMk cId="1265154145" sldId="374"/>
            <ac:spMk id="58" creationId="{BC893F55-166B-784F-A5D0-1522DAC45C72}"/>
          </ac:spMkLst>
        </pc:spChg>
        <pc:spChg chg="add mod">
          <ac:chgData name="蕭兆翔" userId="c09afb0b-60c9-45d8-81f2-4d7aa859f4bf" providerId="ADAL" clId="{5B46DE38-CE1D-43EE-ABE6-7257CEDD6BA1}" dt="2024-09-30T17:44:13.999" v="1157" actId="207"/>
          <ac:spMkLst>
            <pc:docMk/>
            <pc:sldMk cId="1265154145" sldId="374"/>
            <ac:spMk id="61" creationId="{334EC0E5-143A-CB94-65FA-B0668C248AC6}"/>
          </ac:spMkLst>
        </pc:spChg>
        <pc:grpChg chg="add del mod">
          <ac:chgData name="蕭兆翔" userId="c09afb0b-60c9-45d8-81f2-4d7aa859f4bf" providerId="ADAL" clId="{5B46DE38-CE1D-43EE-ABE6-7257CEDD6BA1}" dt="2024-09-30T17:42:10.824" v="1060" actId="165"/>
          <ac:grpSpMkLst>
            <pc:docMk/>
            <pc:sldMk cId="1265154145" sldId="374"/>
            <ac:grpSpMk id="15" creationId="{889FABFD-DEDE-AA72-B964-285CAC0BD430}"/>
          </ac:grpSpMkLst>
        </pc:grpChg>
        <pc:grpChg chg="add mod">
          <ac:chgData name="蕭兆翔" userId="c09afb0b-60c9-45d8-81f2-4d7aa859f4bf" providerId="ADAL" clId="{5B46DE38-CE1D-43EE-ABE6-7257CEDD6BA1}" dt="2024-09-30T17:40:57.761" v="988" actId="1076"/>
          <ac:grpSpMkLst>
            <pc:docMk/>
            <pc:sldMk cId="1265154145" sldId="374"/>
            <ac:grpSpMk id="16" creationId="{794F272E-6835-BD59-6C3A-43BA12A1895A}"/>
          </ac:grpSpMkLst>
        </pc:grpChg>
        <pc:picChg chg="add mod topLvl">
          <ac:chgData name="蕭兆翔" userId="c09afb0b-60c9-45d8-81f2-4d7aa859f4bf" providerId="ADAL" clId="{5B46DE38-CE1D-43EE-ABE6-7257CEDD6BA1}" dt="2024-09-30T17:42:21.797" v="1065" actId="1076"/>
          <ac:picMkLst>
            <pc:docMk/>
            <pc:sldMk cId="1265154145" sldId="374"/>
            <ac:picMk id="6" creationId="{2C129997-77B6-D070-3A6D-B13744586C7E}"/>
          </ac:picMkLst>
        </pc:picChg>
        <pc:picChg chg="add mod topLvl">
          <ac:chgData name="蕭兆翔" userId="c09afb0b-60c9-45d8-81f2-4d7aa859f4bf" providerId="ADAL" clId="{5B46DE38-CE1D-43EE-ABE6-7257CEDD6BA1}" dt="2024-09-30T17:42:21.797" v="1065" actId="1076"/>
          <ac:picMkLst>
            <pc:docMk/>
            <pc:sldMk cId="1265154145" sldId="374"/>
            <ac:picMk id="7" creationId="{69E67171-F059-19C7-40E9-B4ECC6C04C3E}"/>
          </ac:picMkLst>
        </pc:picChg>
        <pc:picChg chg="mod">
          <ac:chgData name="蕭兆翔" userId="c09afb0b-60c9-45d8-81f2-4d7aa859f4bf" providerId="ADAL" clId="{5B46DE38-CE1D-43EE-ABE6-7257CEDD6BA1}" dt="2024-09-30T17:40:52.014" v="987" actId="1076"/>
          <ac:picMkLst>
            <pc:docMk/>
            <pc:sldMk cId="1265154145" sldId="374"/>
            <ac:picMk id="1026" creationId="{61725ECF-47BE-92C6-C757-8F8B7647EBF5}"/>
          </ac:picMkLst>
        </pc:picChg>
        <pc:cxnChg chg="add del mod">
          <ac:chgData name="蕭兆翔" userId="c09afb0b-60c9-45d8-81f2-4d7aa859f4bf" providerId="ADAL" clId="{5B46DE38-CE1D-43EE-ABE6-7257CEDD6BA1}" dt="2024-09-30T17:39:26.954" v="916" actId="478"/>
          <ac:cxnSpMkLst>
            <pc:docMk/>
            <pc:sldMk cId="1265154145" sldId="374"/>
            <ac:cxnSpMk id="8" creationId="{85C3E518-BBCA-1F2D-9FB1-878A1B7B980B}"/>
          </ac:cxnSpMkLst>
        </pc:cxnChg>
        <pc:cxnChg chg="add del mod">
          <ac:chgData name="蕭兆翔" userId="c09afb0b-60c9-45d8-81f2-4d7aa859f4bf" providerId="ADAL" clId="{5B46DE38-CE1D-43EE-ABE6-7257CEDD6BA1}" dt="2024-09-30T17:39:32.953" v="920" actId="478"/>
          <ac:cxnSpMkLst>
            <pc:docMk/>
            <pc:sldMk cId="1265154145" sldId="374"/>
            <ac:cxnSpMk id="11" creationId="{F81F2EE7-14C4-4FA9-BDCF-E9D2BD6472AE}"/>
          </ac:cxnSpMkLst>
        </pc:cxnChg>
        <pc:cxnChg chg="mod">
          <ac:chgData name="蕭兆翔" userId="c09afb0b-60c9-45d8-81f2-4d7aa859f4bf" providerId="ADAL" clId="{5B46DE38-CE1D-43EE-ABE6-7257CEDD6BA1}" dt="2024-09-30T17:38:18.460" v="911" actId="404"/>
          <ac:cxnSpMkLst>
            <pc:docMk/>
            <pc:sldMk cId="1265154145" sldId="374"/>
            <ac:cxnSpMk id="13" creationId="{6A18A91E-2EEE-AD1C-283D-F1B333F0F943}"/>
          </ac:cxnSpMkLst>
        </pc:cxnChg>
        <pc:cxnChg chg="mod">
          <ac:chgData name="蕭兆翔" userId="c09afb0b-60c9-45d8-81f2-4d7aa859f4bf" providerId="ADAL" clId="{5B46DE38-CE1D-43EE-ABE6-7257CEDD6BA1}" dt="2024-09-30T17:38:18.460" v="911" actId="404"/>
          <ac:cxnSpMkLst>
            <pc:docMk/>
            <pc:sldMk cId="1265154145" sldId="374"/>
            <ac:cxnSpMk id="14" creationId="{A997E578-A6AB-0BD9-8275-BF43F4C13B59}"/>
          </ac:cxnSpMkLst>
        </pc:cxnChg>
        <pc:cxnChg chg="mod">
          <ac:chgData name="蕭兆翔" userId="c09afb0b-60c9-45d8-81f2-4d7aa859f4bf" providerId="ADAL" clId="{5B46DE38-CE1D-43EE-ABE6-7257CEDD6BA1}" dt="2024-09-30T17:38:18.460" v="911" actId="404"/>
          <ac:cxnSpMkLst>
            <pc:docMk/>
            <pc:sldMk cId="1265154145" sldId="374"/>
            <ac:cxnSpMk id="25" creationId="{C4C2A3F9-7533-7743-7253-1AEFCB7D1B8F}"/>
          </ac:cxnSpMkLst>
        </pc:cxnChg>
        <pc:cxnChg chg="mod">
          <ac:chgData name="蕭兆翔" userId="c09afb0b-60c9-45d8-81f2-4d7aa859f4bf" providerId="ADAL" clId="{5B46DE38-CE1D-43EE-ABE6-7257CEDD6BA1}" dt="2024-09-30T17:38:18.460" v="911" actId="404"/>
          <ac:cxnSpMkLst>
            <pc:docMk/>
            <pc:sldMk cId="1265154145" sldId="374"/>
            <ac:cxnSpMk id="28" creationId="{ADDA0917-CA16-4362-12A5-6FC1289B0978}"/>
          </ac:cxnSpMkLst>
        </pc:cxnChg>
        <pc:cxnChg chg="mod">
          <ac:chgData name="蕭兆翔" userId="c09afb0b-60c9-45d8-81f2-4d7aa859f4bf" providerId="ADAL" clId="{5B46DE38-CE1D-43EE-ABE6-7257CEDD6BA1}" dt="2024-09-30T17:38:18.460" v="911" actId="404"/>
          <ac:cxnSpMkLst>
            <pc:docMk/>
            <pc:sldMk cId="1265154145" sldId="374"/>
            <ac:cxnSpMk id="29" creationId="{14D6B35B-898B-4459-9555-E4D0CEE88279}"/>
          </ac:cxnSpMkLst>
        </pc:cxnChg>
        <pc:cxnChg chg="mod">
          <ac:chgData name="蕭兆翔" userId="c09afb0b-60c9-45d8-81f2-4d7aa859f4bf" providerId="ADAL" clId="{5B46DE38-CE1D-43EE-ABE6-7257CEDD6BA1}" dt="2024-09-30T17:38:18.460" v="911" actId="404"/>
          <ac:cxnSpMkLst>
            <pc:docMk/>
            <pc:sldMk cId="1265154145" sldId="374"/>
            <ac:cxnSpMk id="30" creationId="{B0560726-068F-5541-52B2-2FEEE6C5D003}"/>
          </ac:cxnSpMkLst>
        </pc:cxnChg>
        <pc:cxnChg chg="mod">
          <ac:chgData name="蕭兆翔" userId="c09afb0b-60c9-45d8-81f2-4d7aa859f4bf" providerId="ADAL" clId="{5B46DE38-CE1D-43EE-ABE6-7257CEDD6BA1}" dt="2024-09-30T17:38:18.460" v="911" actId="404"/>
          <ac:cxnSpMkLst>
            <pc:docMk/>
            <pc:sldMk cId="1265154145" sldId="374"/>
            <ac:cxnSpMk id="31" creationId="{C36721C4-4162-097E-7FBA-5682FA72D599}"/>
          </ac:cxnSpMkLst>
        </pc:cxnChg>
        <pc:cxnChg chg="mod">
          <ac:chgData name="蕭兆翔" userId="c09afb0b-60c9-45d8-81f2-4d7aa859f4bf" providerId="ADAL" clId="{5B46DE38-CE1D-43EE-ABE6-7257CEDD6BA1}" dt="2024-09-30T17:38:18.460" v="911" actId="404"/>
          <ac:cxnSpMkLst>
            <pc:docMk/>
            <pc:sldMk cId="1265154145" sldId="374"/>
            <ac:cxnSpMk id="32" creationId="{BACAF9B3-587C-0CB1-8C99-374063C020A5}"/>
          </ac:cxnSpMkLst>
        </pc:cxnChg>
        <pc:cxnChg chg="mod">
          <ac:chgData name="蕭兆翔" userId="c09afb0b-60c9-45d8-81f2-4d7aa859f4bf" providerId="ADAL" clId="{5B46DE38-CE1D-43EE-ABE6-7257CEDD6BA1}" dt="2024-09-30T17:38:18.460" v="911" actId="404"/>
          <ac:cxnSpMkLst>
            <pc:docMk/>
            <pc:sldMk cId="1265154145" sldId="374"/>
            <ac:cxnSpMk id="33" creationId="{7B792F0E-53A0-003D-495F-F285787D8D06}"/>
          </ac:cxnSpMkLst>
        </pc:cxnChg>
        <pc:cxnChg chg="add mod">
          <ac:chgData name="蕭兆翔" userId="c09afb0b-60c9-45d8-81f2-4d7aa859f4bf" providerId="ADAL" clId="{5B46DE38-CE1D-43EE-ABE6-7257CEDD6BA1}" dt="2024-09-30T17:42:24.216" v="1066" actId="14100"/>
          <ac:cxnSpMkLst>
            <pc:docMk/>
            <pc:sldMk cId="1265154145" sldId="374"/>
            <ac:cxnSpMk id="37" creationId="{A54E4EF5-433A-A86F-5A1E-5327C5B44E4B}"/>
          </ac:cxnSpMkLst>
        </pc:cxnChg>
        <pc:cxnChg chg="add mod">
          <ac:chgData name="蕭兆翔" userId="c09afb0b-60c9-45d8-81f2-4d7aa859f4bf" providerId="ADAL" clId="{5B46DE38-CE1D-43EE-ABE6-7257CEDD6BA1}" dt="2024-09-30T17:42:21.797" v="1065" actId="1076"/>
          <ac:cxnSpMkLst>
            <pc:docMk/>
            <pc:sldMk cId="1265154145" sldId="374"/>
            <ac:cxnSpMk id="40" creationId="{A2A8E54D-3F8B-43D8-1500-DDBFCAF3A54E}"/>
          </ac:cxnSpMkLst>
        </pc:cxnChg>
        <pc:cxnChg chg="add mod">
          <ac:chgData name="蕭兆翔" userId="c09afb0b-60c9-45d8-81f2-4d7aa859f4bf" providerId="ADAL" clId="{5B46DE38-CE1D-43EE-ABE6-7257CEDD6BA1}" dt="2024-09-30T17:42:59.685" v="1070" actId="208"/>
          <ac:cxnSpMkLst>
            <pc:docMk/>
            <pc:sldMk cId="1265154145" sldId="374"/>
            <ac:cxnSpMk id="56" creationId="{793A811A-D519-4A32-7C4A-159CDCD02F97}"/>
          </ac:cxnSpMkLst>
        </pc:cxnChg>
        <pc:cxnChg chg="add mod">
          <ac:chgData name="蕭兆翔" userId="c09afb0b-60c9-45d8-81f2-4d7aa859f4bf" providerId="ADAL" clId="{5B46DE38-CE1D-43EE-ABE6-7257CEDD6BA1}" dt="2024-09-30T17:43:34.111" v="1119" actId="208"/>
          <ac:cxnSpMkLst>
            <pc:docMk/>
            <pc:sldMk cId="1265154145" sldId="374"/>
            <ac:cxnSpMk id="60" creationId="{46FC4AD1-C667-788E-7941-FA11E8E4CE62}"/>
          </ac:cxnSpMkLst>
        </pc:cxnChg>
      </pc:sldChg>
      <pc:sldChg chg="addSp delSp modSp add mod">
        <pc:chgData name="蕭兆翔" userId="c09afb0b-60c9-45d8-81f2-4d7aa859f4bf" providerId="ADAL" clId="{5B46DE38-CE1D-43EE-ABE6-7257CEDD6BA1}" dt="2024-09-30T17:54:46.311" v="1482" actId="1076"/>
        <pc:sldMkLst>
          <pc:docMk/>
          <pc:sldMk cId="3281891640" sldId="375"/>
        </pc:sldMkLst>
        <pc:spChg chg="mod">
          <ac:chgData name="蕭兆翔" userId="c09afb0b-60c9-45d8-81f2-4d7aa859f4bf" providerId="ADAL" clId="{5B46DE38-CE1D-43EE-ABE6-7257CEDD6BA1}" dt="2024-09-30T17:45:59.415" v="1219" actId="20577"/>
          <ac:spMkLst>
            <pc:docMk/>
            <pc:sldMk cId="3281891640" sldId="375"/>
            <ac:spMk id="3" creationId="{63F4261D-EBAD-67A2-44A9-9A60F67F8018}"/>
          </ac:spMkLst>
        </pc:spChg>
        <pc:spChg chg="del">
          <ac:chgData name="蕭兆翔" userId="c09afb0b-60c9-45d8-81f2-4d7aa859f4bf" providerId="ADAL" clId="{5B46DE38-CE1D-43EE-ABE6-7257CEDD6BA1}" dt="2024-09-30T17:46:29.568" v="1220" actId="478"/>
          <ac:spMkLst>
            <pc:docMk/>
            <pc:sldMk cId="3281891640" sldId="375"/>
            <ac:spMk id="4" creationId="{2A1A2E91-6213-DE05-08DE-FAE65CAD3E58}"/>
          </ac:spMkLst>
        </pc:spChg>
        <pc:spChg chg="del mod">
          <ac:chgData name="蕭兆翔" userId="c09afb0b-60c9-45d8-81f2-4d7aa859f4bf" providerId="ADAL" clId="{5B46DE38-CE1D-43EE-ABE6-7257CEDD6BA1}" dt="2024-09-30T17:46:49.307" v="1227" actId="478"/>
          <ac:spMkLst>
            <pc:docMk/>
            <pc:sldMk cId="3281891640" sldId="375"/>
            <ac:spMk id="5" creationId="{EC1F5E49-B1C0-8D27-EBF3-A4B0F6F1CD93}"/>
          </ac:spMkLst>
        </pc:spChg>
        <pc:spChg chg="del">
          <ac:chgData name="蕭兆翔" userId="c09afb0b-60c9-45d8-81f2-4d7aa859f4bf" providerId="ADAL" clId="{5B46DE38-CE1D-43EE-ABE6-7257CEDD6BA1}" dt="2024-09-30T17:46:40.307" v="1225" actId="478"/>
          <ac:spMkLst>
            <pc:docMk/>
            <pc:sldMk cId="3281891640" sldId="375"/>
            <ac:spMk id="6" creationId="{8F227F4C-ADCC-F301-DA2A-EF4BD0032EF3}"/>
          </ac:spMkLst>
        </pc:spChg>
        <pc:spChg chg="del">
          <ac:chgData name="蕭兆翔" userId="c09afb0b-60c9-45d8-81f2-4d7aa859f4bf" providerId="ADAL" clId="{5B46DE38-CE1D-43EE-ABE6-7257CEDD6BA1}" dt="2024-09-30T17:46:37.111" v="1222" actId="478"/>
          <ac:spMkLst>
            <pc:docMk/>
            <pc:sldMk cId="3281891640" sldId="375"/>
            <ac:spMk id="11" creationId="{3D27E228-FD29-846E-1B86-442CCB713A1B}"/>
          </ac:spMkLst>
        </pc:spChg>
        <pc:spChg chg="del">
          <ac:chgData name="蕭兆翔" userId="c09afb0b-60c9-45d8-81f2-4d7aa859f4bf" providerId="ADAL" clId="{5B46DE38-CE1D-43EE-ABE6-7257CEDD6BA1}" dt="2024-09-30T17:46:35.822" v="1221" actId="478"/>
          <ac:spMkLst>
            <pc:docMk/>
            <pc:sldMk cId="3281891640" sldId="375"/>
            <ac:spMk id="15" creationId="{A969BF0E-93A9-1740-BF36-FB6384BA3A47}"/>
          </ac:spMkLst>
        </pc:spChg>
        <pc:spChg chg="add mod">
          <ac:chgData name="蕭兆翔" userId="c09afb0b-60c9-45d8-81f2-4d7aa859f4bf" providerId="ADAL" clId="{5B46DE38-CE1D-43EE-ABE6-7257CEDD6BA1}" dt="2024-09-30T17:51:51.454" v="1340" actId="1076"/>
          <ac:spMkLst>
            <pc:docMk/>
            <pc:sldMk cId="3281891640" sldId="375"/>
            <ac:spMk id="16" creationId="{753021BD-7810-2E68-9836-5CC1AC70614E}"/>
          </ac:spMkLst>
        </pc:spChg>
        <pc:spChg chg="add mod">
          <ac:chgData name="蕭兆翔" userId="c09afb0b-60c9-45d8-81f2-4d7aa859f4bf" providerId="ADAL" clId="{5B46DE38-CE1D-43EE-ABE6-7257CEDD6BA1}" dt="2024-09-30T17:51:55.647" v="1347" actId="20577"/>
          <ac:spMkLst>
            <pc:docMk/>
            <pc:sldMk cId="3281891640" sldId="375"/>
            <ac:spMk id="17" creationId="{2B9DEF2C-60EF-6BFB-527E-88F8F3045000}"/>
          </ac:spMkLst>
        </pc:spChg>
        <pc:spChg chg="add mod">
          <ac:chgData name="蕭兆翔" userId="c09afb0b-60c9-45d8-81f2-4d7aa859f4bf" providerId="ADAL" clId="{5B46DE38-CE1D-43EE-ABE6-7257CEDD6BA1}" dt="2024-09-30T17:54:46.311" v="1482" actId="1076"/>
          <ac:spMkLst>
            <pc:docMk/>
            <pc:sldMk cId="3281891640" sldId="375"/>
            <ac:spMk id="18" creationId="{7B07E93E-758E-8189-5B55-3AFB14F77FE5}"/>
          </ac:spMkLst>
        </pc:spChg>
        <pc:spChg chg="add mod">
          <ac:chgData name="蕭兆翔" userId="c09afb0b-60c9-45d8-81f2-4d7aa859f4bf" providerId="ADAL" clId="{5B46DE38-CE1D-43EE-ABE6-7257CEDD6BA1}" dt="2024-09-30T17:53:28.439" v="1409" actId="207"/>
          <ac:spMkLst>
            <pc:docMk/>
            <pc:sldMk cId="3281891640" sldId="375"/>
            <ac:spMk id="19" creationId="{2DDA8C41-9386-37FE-BADB-7329567D8055}"/>
          </ac:spMkLst>
        </pc:spChg>
        <pc:spChg chg="add del mod">
          <ac:chgData name="蕭兆翔" userId="c09afb0b-60c9-45d8-81f2-4d7aa859f4bf" providerId="ADAL" clId="{5B46DE38-CE1D-43EE-ABE6-7257CEDD6BA1}" dt="2024-09-30T17:53:53.385" v="1418" actId="478"/>
          <ac:spMkLst>
            <pc:docMk/>
            <pc:sldMk cId="3281891640" sldId="375"/>
            <ac:spMk id="20" creationId="{0B2AAB1D-DA0A-3298-DD2A-7835BE9C9EBC}"/>
          </ac:spMkLst>
        </pc:spChg>
        <pc:spChg chg="add mod">
          <ac:chgData name="蕭兆翔" userId="c09afb0b-60c9-45d8-81f2-4d7aa859f4bf" providerId="ADAL" clId="{5B46DE38-CE1D-43EE-ABE6-7257CEDD6BA1}" dt="2024-09-30T17:54:17.828" v="1462" actId="1076"/>
          <ac:spMkLst>
            <pc:docMk/>
            <pc:sldMk cId="3281891640" sldId="375"/>
            <ac:spMk id="21" creationId="{CA8B4C47-232F-4418-FC66-B7F8468515DE}"/>
          </ac:spMkLst>
        </pc:spChg>
        <pc:picChg chg="mod">
          <ac:chgData name="蕭兆翔" userId="c09afb0b-60c9-45d8-81f2-4d7aa859f4bf" providerId="ADAL" clId="{5B46DE38-CE1D-43EE-ABE6-7257CEDD6BA1}" dt="2024-09-30T17:52:42.986" v="1350" actId="1076"/>
          <ac:picMkLst>
            <pc:docMk/>
            <pc:sldMk cId="3281891640" sldId="375"/>
            <ac:picMk id="7" creationId="{9205D407-A34A-73CC-D42B-DEB30570E3E1}"/>
          </ac:picMkLst>
        </pc:picChg>
        <pc:picChg chg="mod modCrop">
          <ac:chgData name="蕭兆翔" userId="c09afb0b-60c9-45d8-81f2-4d7aa859f4bf" providerId="ADAL" clId="{5B46DE38-CE1D-43EE-ABE6-7257CEDD6BA1}" dt="2024-09-30T17:52:39.177" v="1349" actId="1076"/>
          <ac:picMkLst>
            <pc:docMk/>
            <pc:sldMk cId="3281891640" sldId="375"/>
            <ac:picMk id="8" creationId="{1232D80C-4030-7A54-25FF-E6363B6F2ED8}"/>
          </ac:picMkLst>
        </pc:picChg>
        <pc:picChg chg="add mod modCrop">
          <ac:chgData name="蕭兆翔" userId="c09afb0b-60c9-45d8-81f2-4d7aa859f4bf" providerId="ADAL" clId="{5B46DE38-CE1D-43EE-ABE6-7257CEDD6BA1}" dt="2024-09-30T17:52:42.986" v="1350" actId="1076"/>
          <ac:picMkLst>
            <pc:docMk/>
            <pc:sldMk cId="3281891640" sldId="375"/>
            <ac:picMk id="9" creationId="{EF515BC2-D53E-C87F-99E3-87A6ACCB9EFD}"/>
          </ac:picMkLst>
        </pc:picChg>
        <pc:picChg chg="add mod modCrop">
          <ac:chgData name="蕭兆翔" userId="c09afb0b-60c9-45d8-81f2-4d7aa859f4bf" providerId="ADAL" clId="{5B46DE38-CE1D-43EE-ABE6-7257CEDD6BA1}" dt="2024-09-30T17:52:39.177" v="1349" actId="1076"/>
          <ac:picMkLst>
            <pc:docMk/>
            <pc:sldMk cId="3281891640" sldId="375"/>
            <ac:picMk id="13" creationId="{B8C9872B-0E5D-3A46-8366-728BDE30FEFB}"/>
          </ac:picMkLst>
        </pc:picChg>
        <pc:cxnChg chg="del">
          <ac:chgData name="蕭兆翔" userId="c09afb0b-60c9-45d8-81f2-4d7aa859f4bf" providerId="ADAL" clId="{5B46DE38-CE1D-43EE-ABE6-7257CEDD6BA1}" dt="2024-09-30T17:46:37.711" v="1223" actId="478"/>
          <ac:cxnSpMkLst>
            <pc:docMk/>
            <pc:sldMk cId="3281891640" sldId="375"/>
            <ac:cxnSpMk id="10" creationId="{4D2EF988-8FC6-70E8-8314-ABE24ED11A13}"/>
          </ac:cxnSpMkLst>
        </pc:cxnChg>
        <pc:cxnChg chg="del">
          <ac:chgData name="蕭兆翔" userId="c09afb0b-60c9-45d8-81f2-4d7aa859f4bf" providerId="ADAL" clId="{5B46DE38-CE1D-43EE-ABE6-7257CEDD6BA1}" dt="2024-09-30T17:46:38.665" v="1224" actId="478"/>
          <ac:cxnSpMkLst>
            <pc:docMk/>
            <pc:sldMk cId="3281891640" sldId="375"/>
            <ac:cxnSpMk id="12" creationId="{1B842B45-33AE-55CA-60F0-A5C6A07629C0}"/>
          </ac:cxnSpMkLst>
        </pc:cxnChg>
      </pc:sldChg>
      <pc:sldChg chg="addSp delSp modSp add mod">
        <pc:chgData name="蕭兆翔" userId="c09afb0b-60c9-45d8-81f2-4d7aa859f4bf" providerId="ADAL" clId="{5B46DE38-CE1D-43EE-ABE6-7257CEDD6BA1}" dt="2024-09-30T17:59:58.260" v="1764" actId="1076"/>
        <pc:sldMkLst>
          <pc:docMk/>
          <pc:sldMk cId="3984043117" sldId="376"/>
        </pc:sldMkLst>
        <pc:spChg chg="mod">
          <ac:chgData name="蕭兆翔" userId="c09afb0b-60c9-45d8-81f2-4d7aa859f4bf" providerId="ADAL" clId="{5B46DE38-CE1D-43EE-ABE6-7257CEDD6BA1}" dt="2024-09-30T17:56:34.463" v="1529" actId="20577"/>
          <ac:spMkLst>
            <pc:docMk/>
            <pc:sldMk cId="3984043117" sldId="376"/>
            <ac:spMk id="3" creationId="{63F4261D-EBAD-67A2-44A9-9A60F67F8018}"/>
          </ac:spMkLst>
        </pc:spChg>
        <pc:spChg chg="add mod">
          <ac:chgData name="蕭兆翔" userId="c09afb0b-60c9-45d8-81f2-4d7aa859f4bf" providerId="ADAL" clId="{5B46DE38-CE1D-43EE-ABE6-7257CEDD6BA1}" dt="2024-09-30T17:59:58.260" v="1764" actId="1076"/>
          <ac:spMkLst>
            <pc:docMk/>
            <pc:sldMk cId="3984043117" sldId="376"/>
            <ac:spMk id="4" creationId="{14B847E2-E4DF-72B7-CF04-E2E943A1C15A}"/>
          </ac:spMkLst>
        </pc:spChg>
        <pc:spChg chg="add mod">
          <ac:chgData name="蕭兆翔" userId="c09afb0b-60c9-45d8-81f2-4d7aa859f4bf" providerId="ADAL" clId="{5B46DE38-CE1D-43EE-ABE6-7257CEDD6BA1}" dt="2024-09-30T17:58:08.517" v="1599" actId="1582"/>
          <ac:spMkLst>
            <pc:docMk/>
            <pc:sldMk cId="3984043117" sldId="376"/>
            <ac:spMk id="10" creationId="{040EA546-953F-F5EA-368A-2BBFCF9162ED}"/>
          </ac:spMkLst>
        </pc:spChg>
        <pc:spChg chg="add mod">
          <ac:chgData name="蕭兆翔" userId="c09afb0b-60c9-45d8-81f2-4d7aa859f4bf" providerId="ADAL" clId="{5B46DE38-CE1D-43EE-ABE6-7257CEDD6BA1}" dt="2024-09-30T17:58:33.520" v="1629" actId="1076"/>
          <ac:spMkLst>
            <pc:docMk/>
            <pc:sldMk cId="3984043117" sldId="376"/>
            <ac:spMk id="12" creationId="{F6F44B66-1E40-C257-E537-2ADEACA8CBCF}"/>
          </ac:spMkLst>
        </pc:spChg>
        <pc:spChg chg="add mod">
          <ac:chgData name="蕭兆翔" userId="c09afb0b-60c9-45d8-81f2-4d7aa859f4bf" providerId="ADAL" clId="{5B46DE38-CE1D-43EE-ABE6-7257CEDD6BA1}" dt="2024-09-30T17:58:49.405" v="1642" actId="20577"/>
          <ac:spMkLst>
            <pc:docMk/>
            <pc:sldMk cId="3984043117" sldId="376"/>
            <ac:spMk id="14" creationId="{11BB7C6E-36E4-3C39-523C-5392E64CE19E}"/>
          </ac:spMkLst>
        </pc:spChg>
        <pc:spChg chg="add mod">
          <ac:chgData name="蕭兆翔" userId="c09afb0b-60c9-45d8-81f2-4d7aa859f4bf" providerId="ADAL" clId="{5B46DE38-CE1D-43EE-ABE6-7257CEDD6BA1}" dt="2024-09-30T17:59:03.233" v="1673" actId="1076"/>
          <ac:spMkLst>
            <pc:docMk/>
            <pc:sldMk cId="3984043117" sldId="376"/>
            <ac:spMk id="15" creationId="{2D10EED9-08FB-243B-030D-B9AF200397D2}"/>
          </ac:spMkLst>
        </pc:spChg>
        <pc:spChg chg="del">
          <ac:chgData name="蕭兆翔" userId="c09afb0b-60c9-45d8-81f2-4d7aa859f4bf" providerId="ADAL" clId="{5B46DE38-CE1D-43EE-ABE6-7257CEDD6BA1}" dt="2024-09-30T17:57:13.032" v="1588" actId="478"/>
          <ac:spMkLst>
            <pc:docMk/>
            <pc:sldMk cId="3984043117" sldId="376"/>
            <ac:spMk id="16" creationId="{753021BD-7810-2E68-9836-5CC1AC70614E}"/>
          </ac:spMkLst>
        </pc:spChg>
        <pc:spChg chg="del">
          <ac:chgData name="蕭兆翔" userId="c09afb0b-60c9-45d8-81f2-4d7aa859f4bf" providerId="ADAL" clId="{5B46DE38-CE1D-43EE-ABE6-7257CEDD6BA1}" dt="2024-09-30T17:57:14.086" v="1589" actId="478"/>
          <ac:spMkLst>
            <pc:docMk/>
            <pc:sldMk cId="3984043117" sldId="376"/>
            <ac:spMk id="17" creationId="{2B9DEF2C-60EF-6BFB-527E-88F8F3045000}"/>
          </ac:spMkLst>
        </pc:spChg>
        <pc:spChg chg="del">
          <ac:chgData name="蕭兆翔" userId="c09afb0b-60c9-45d8-81f2-4d7aa859f4bf" providerId="ADAL" clId="{5B46DE38-CE1D-43EE-ABE6-7257CEDD6BA1}" dt="2024-09-30T17:56:44.952" v="1535" actId="478"/>
          <ac:spMkLst>
            <pc:docMk/>
            <pc:sldMk cId="3984043117" sldId="376"/>
            <ac:spMk id="18" creationId="{7B07E93E-758E-8189-5B55-3AFB14F77FE5}"/>
          </ac:spMkLst>
        </pc:spChg>
        <pc:spChg chg="del">
          <ac:chgData name="蕭兆翔" userId="c09afb0b-60c9-45d8-81f2-4d7aa859f4bf" providerId="ADAL" clId="{5B46DE38-CE1D-43EE-ABE6-7257CEDD6BA1}" dt="2024-09-30T17:56:44.544" v="1534" actId="478"/>
          <ac:spMkLst>
            <pc:docMk/>
            <pc:sldMk cId="3984043117" sldId="376"/>
            <ac:spMk id="19" creationId="{2DDA8C41-9386-37FE-BADB-7329567D8055}"/>
          </ac:spMkLst>
        </pc:spChg>
        <pc:spChg chg="add mod">
          <ac:chgData name="蕭兆翔" userId="c09afb0b-60c9-45d8-81f2-4d7aa859f4bf" providerId="ADAL" clId="{5B46DE38-CE1D-43EE-ABE6-7257CEDD6BA1}" dt="2024-09-30T17:59:49.641" v="1763" actId="207"/>
          <ac:spMkLst>
            <pc:docMk/>
            <pc:sldMk cId="3984043117" sldId="376"/>
            <ac:spMk id="20" creationId="{7A79339C-56EA-7BD4-6761-920F5F36350F}"/>
          </ac:spMkLst>
        </pc:spChg>
        <pc:spChg chg="del mod">
          <ac:chgData name="蕭兆翔" userId="c09afb0b-60c9-45d8-81f2-4d7aa859f4bf" providerId="ADAL" clId="{5B46DE38-CE1D-43EE-ABE6-7257CEDD6BA1}" dt="2024-09-30T17:56:43.687" v="1533" actId="478"/>
          <ac:spMkLst>
            <pc:docMk/>
            <pc:sldMk cId="3984043117" sldId="376"/>
            <ac:spMk id="21" creationId="{CA8B4C47-232F-4418-FC66-B7F8468515DE}"/>
          </ac:spMkLst>
        </pc:spChg>
        <pc:spChg chg="add mod">
          <ac:chgData name="蕭兆翔" userId="c09afb0b-60c9-45d8-81f2-4d7aa859f4bf" providerId="ADAL" clId="{5B46DE38-CE1D-43EE-ABE6-7257CEDD6BA1}" dt="2024-09-30T17:59:48.354" v="1762" actId="1076"/>
          <ac:spMkLst>
            <pc:docMk/>
            <pc:sldMk cId="3984043117" sldId="376"/>
            <ac:spMk id="22" creationId="{F445277C-27A4-31BE-9EFB-0DCEAD6CF0C4}"/>
          </ac:spMkLst>
        </pc:spChg>
        <pc:picChg chg="mod">
          <ac:chgData name="蕭兆翔" userId="c09afb0b-60c9-45d8-81f2-4d7aa859f4bf" providerId="ADAL" clId="{5B46DE38-CE1D-43EE-ABE6-7257CEDD6BA1}" dt="2024-09-30T17:57:20.193" v="1593" actId="1076"/>
          <ac:picMkLst>
            <pc:docMk/>
            <pc:sldMk cId="3984043117" sldId="376"/>
            <ac:picMk id="7" creationId="{9205D407-A34A-73CC-D42B-DEB30570E3E1}"/>
          </ac:picMkLst>
        </pc:picChg>
        <pc:picChg chg="del">
          <ac:chgData name="蕭兆翔" userId="c09afb0b-60c9-45d8-81f2-4d7aa859f4bf" providerId="ADAL" clId="{5B46DE38-CE1D-43EE-ABE6-7257CEDD6BA1}" dt="2024-09-30T17:56:41.768" v="1530" actId="478"/>
          <ac:picMkLst>
            <pc:docMk/>
            <pc:sldMk cId="3984043117" sldId="376"/>
            <ac:picMk id="8" creationId="{1232D80C-4030-7A54-25FF-E6363B6F2ED8}"/>
          </ac:picMkLst>
        </pc:picChg>
        <pc:picChg chg="mod">
          <ac:chgData name="蕭兆翔" userId="c09afb0b-60c9-45d8-81f2-4d7aa859f4bf" providerId="ADAL" clId="{5B46DE38-CE1D-43EE-ABE6-7257CEDD6BA1}" dt="2024-09-30T17:57:21.481" v="1594" actId="1076"/>
          <ac:picMkLst>
            <pc:docMk/>
            <pc:sldMk cId="3984043117" sldId="376"/>
            <ac:picMk id="9" creationId="{EF515BC2-D53E-C87F-99E3-87A6ACCB9EFD}"/>
          </ac:picMkLst>
        </pc:picChg>
        <pc:picChg chg="del">
          <ac:chgData name="蕭兆翔" userId="c09afb0b-60c9-45d8-81f2-4d7aa859f4bf" providerId="ADAL" clId="{5B46DE38-CE1D-43EE-ABE6-7257CEDD6BA1}" dt="2024-09-30T17:56:42.650" v="1532" actId="478"/>
          <ac:picMkLst>
            <pc:docMk/>
            <pc:sldMk cId="3984043117" sldId="376"/>
            <ac:picMk id="13" creationId="{B8C9872B-0E5D-3A46-8366-728BDE30FEFB}"/>
          </ac:picMkLst>
        </pc:picChg>
        <pc:cxnChg chg="add mod">
          <ac:chgData name="蕭兆翔" userId="c09afb0b-60c9-45d8-81f2-4d7aa859f4bf" providerId="ADAL" clId="{5B46DE38-CE1D-43EE-ABE6-7257CEDD6BA1}" dt="2024-09-30T17:57:50.585" v="1596" actId="1076"/>
          <ac:cxnSpMkLst>
            <pc:docMk/>
            <pc:sldMk cId="3984043117" sldId="376"/>
            <ac:cxnSpMk id="5" creationId="{B93B83E6-0F0E-C76C-F04E-C12B60011BD1}"/>
          </ac:cxnSpMkLst>
        </pc:cxnChg>
        <pc:cxnChg chg="add mod">
          <ac:chgData name="蕭兆翔" userId="c09afb0b-60c9-45d8-81f2-4d7aa859f4bf" providerId="ADAL" clId="{5B46DE38-CE1D-43EE-ABE6-7257CEDD6BA1}" dt="2024-09-30T17:57:50.585" v="1596" actId="1076"/>
          <ac:cxnSpMkLst>
            <pc:docMk/>
            <pc:sldMk cId="3984043117" sldId="376"/>
            <ac:cxnSpMk id="6" creationId="{242B8B14-24E0-B14E-EFBF-C3C958D87CDB}"/>
          </ac:cxnSpMkLst>
        </pc:cxnChg>
      </pc:sldChg>
      <pc:sldChg chg="addSp delSp modSp add mod">
        <pc:chgData name="蕭兆翔" userId="c09afb0b-60c9-45d8-81f2-4d7aa859f4bf" providerId="ADAL" clId="{5B46DE38-CE1D-43EE-ABE6-7257CEDD6BA1}" dt="2024-09-30T18:18:00.844" v="2492" actId="20577"/>
        <pc:sldMkLst>
          <pc:docMk/>
          <pc:sldMk cId="2890037264" sldId="377"/>
        </pc:sldMkLst>
        <pc:spChg chg="mod">
          <ac:chgData name="蕭兆翔" userId="c09afb0b-60c9-45d8-81f2-4d7aa859f4bf" providerId="ADAL" clId="{5B46DE38-CE1D-43EE-ABE6-7257CEDD6BA1}" dt="2024-09-30T18:10:43.627" v="2306" actId="1076"/>
          <ac:spMkLst>
            <pc:docMk/>
            <pc:sldMk cId="2890037264" sldId="377"/>
            <ac:spMk id="2" creationId="{AB8DF411-C442-B3E9-A1CB-A4CAF1581E7A}"/>
          </ac:spMkLst>
        </pc:spChg>
        <pc:spChg chg="mod">
          <ac:chgData name="蕭兆翔" userId="c09afb0b-60c9-45d8-81f2-4d7aa859f4bf" providerId="ADAL" clId="{5B46DE38-CE1D-43EE-ABE6-7257CEDD6BA1}" dt="2024-09-30T18:15:32.304" v="2381" actId="20577"/>
          <ac:spMkLst>
            <pc:docMk/>
            <pc:sldMk cId="2890037264" sldId="377"/>
            <ac:spMk id="3" creationId="{63F4261D-EBAD-67A2-44A9-9A60F67F8018}"/>
          </ac:spMkLst>
        </pc:spChg>
        <pc:spChg chg="mod">
          <ac:chgData name="蕭兆翔" userId="c09afb0b-60c9-45d8-81f2-4d7aa859f4bf" providerId="ADAL" clId="{5B46DE38-CE1D-43EE-ABE6-7257CEDD6BA1}" dt="2024-09-30T18:05:32.790" v="2028" actId="207"/>
          <ac:spMkLst>
            <pc:docMk/>
            <pc:sldMk cId="2890037264" sldId="377"/>
            <ac:spMk id="4" creationId="{14B847E2-E4DF-72B7-CF04-E2E943A1C15A}"/>
          </ac:spMkLst>
        </pc:spChg>
        <pc:spChg chg="add mod">
          <ac:chgData name="蕭兆翔" userId="c09afb0b-60c9-45d8-81f2-4d7aa859f4bf" providerId="ADAL" clId="{5B46DE38-CE1D-43EE-ABE6-7257CEDD6BA1}" dt="2024-09-30T18:06:37.624" v="2202" actId="20577"/>
          <ac:spMkLst>
            <pc:docMk/>
            <pc:sldMk cId="2890037264" sldId="377"/>
            <ac:spMk id="8" creationId="{07D16096-E740-28FF-1D78-336DCD20E195}"/>
          </ac:spMkLst>
        </pc:spChg>
        <pc:spChg chg="del">
          <ac:chgData name="蕭兆翔" userId="c09afb0b-60c9-45d8-81f2-4d7aa859f4bf" providerId="ADAL" clId="{5B46DE38-CE1D-43EE-ABE6-7257CEDD6BA1}" dt="2024-09-30T18:04:13.707" v="1907" actId="478"/>
          <ac:spMkLst>
            <pc:docMk/>
            <pc:sldMk cId="2890037264" sldId="377"/>
            <ac:spMk id="10" creationId="{040EA546-953F-F5EA-368A-2BBFCF9162ED}"/>
          </ac:spMkLst>
        </pc:spChg>
        <pc:spChg chg="add mod">
          <ac:chgData name="蕭兆翔" userId="c09afb0b-60c9-45d8-81f2-4d7aa859f4bf" providerId="ADAL" clId="{5B46DE38-CE1D-43EE-ABE6-7257CEDD6BA1}" dt="2024-09-30T18:18:00.844" v="2492" actId="20577"/>
          <ac:spMkLst>
            <pc:docMk/>
            <pc:sldMk cId="2890037264" sldId="377"/>
            <ac:spMk id="11" creationId="{00C3389C-0418-B4D3-E30F-225B33DF6B7E}"/>
          </ac:spMkLst>
        </pc:spChg>
        <pc:spChg chg="del">
          <ac:chgData name="蕭兆翔" userId="c09afb0b-60c9-45d8-81f2-4d7aa859f4bf" providerId="ADAL" clId="{5B46DE38-CE1D-43EE-ABE6-7257CEDD6BA1}" dt="2024-09-30T18:04:08.554" v="1906" actId="478"/>
          <ac:spMkLst>
            <pc:docMk/>
            <pc:sldMk cId="2890037264" sldId="377"/>
            <ac:spMk id="12" creationId="{F6F44B66-1E40-C257-E537-2ADEACA8CBCF}"/>
          </ac:spMkLst>
        </pc:spChg>
        <pc:spChg chg="add mod">
          <ac:chgData name="蕭兆翔" userId="c09afb0b-60c9-45d8-81f2-4d7aa859f4bf" providerId="ADAL" clId="{5B46DE38-CE1D-43EE-ABE6-7257CEDD6BA1}" dt="2024-09-30T18:10:42.038" v="2304" actId="1076"/>
          <ac:spMkLst>
            <pc:docMk/>
            <pc:sldMk cId="2890037264" sldId="377"/>
            <ac:spMk id="13" creationId="{AF26240F-4C95-2E40-5481-531CCDBADE99}"/>
          </ac:spMkLst>
        </pc:spChg>
        <pc:spChg chg="del">
          <ac:chgData name="蕭兆翔" userId="c09afb0b-60c9-45d8-81f2-4d7aa859f4bf" providerId="ADAL" clId="{5B46DE38-CE1D-43EE-ABE6-7257CEDD6BA1}" dt="2024-09-30T18:04:13.707" v="1907" actId="478"/>
          <ac:spMkLst>
            <pc:docMk/>
            <pc:sldMk cId="2890037264" sldId="377"/>
            <ac:spMk id="14" creationId="{11BB7C6E-36E4-3C39-523C-5392E64CE19E}"/>
          </ac:spMkLst>
        </pc:spChg>
        <pc:spChg chg="del">
          <ac:chgData name="蕭兆翔" userId="c09afb0b-60c9-45d8-81f2-4d7aa859f4bf" providerId="ADAL" clId="{5B46DE38-CE1D-43EE-ABE6-7257CEDD6BA1}" dt="2024-09-30T18:04:13.707" v="1907" actId="478"/>
          <ac:spMkLst>
            <pc:docMk/>
            <pc:sldMk cId="2890037264" sldId="377"/>
            <ac:spMk id="15" creationId="{2D10EED9-08FB-243B-030D-B9AF200397D2}"/>
          </ac:spMkLst>
        </pc:spChg>
        <pc:spChg chg="add mod">
          <ac:chgData name="蕭兆翔" userId="c09afb0b-60c9-45d8-81f2-4d7aa859f4bf" providerId="ADAL" clId="{5B46DE38-CE1D-43EE-ABE6-7257CEDD6BA1}" dt="2024-09-30T18:10:42.038" v="2304" actId="1076"/>
          <ac:spMkLst>
            <pc:docMk/>
            <pc:sldMk cId="2890037264" sldId="377"/>
            <ac:spMk id="16" creationId="{BDE110C3-4B3E-3292-8E1C-69DDFE1C17E1}"/>
          </ac:spMkLst>
        </pc:spChg>
        <pc:spChg chg="add mod">
          <ac:chgData name="蕭兆翔" userId="c09afb0b-60c9-45d8-81f2-4d7aa859f4bf" providerId="ADAL" clId="{5B46DE38-CE1D-43EE-ABE6-7257CEDD6BA1}" dt="2024-09-30T18:10:46.448" v="2307" actId="1076"/>
          <ac:spMkLst>
            <pc:docMk/>
            <pc:sldMk cId="2890037264" sldId="377"/>
            <ac:spMk id="17" creationId="{2C440F71-913E-FCE6-E0D1-147D53C8060F}"/>
          </ac:spMkLst>
        </pc:spChg>
        <pc:spChg chg="add mod">
          <ac:chgData name="蕭兆翔" userId="c09afb0b-60c9-45d8-81f2-4d7aa859f4bf" providerId="ADAL" clId="{5B46DE38-CE1D-43EE-ABE6-7257CEDD6BA1}" dt="2024-09-30T18:10:46.448" v="2307" actId="1076"/>
          <ac:spMkLst>
            <pc:docMk/>
            <pc:sldMk cId="2890037264" sldId="377"/>
            <ac:spMk id="18" creationId="{4A64228B-CF06-D6D0-C84E-BBCA3F9A9FB0}"/>
          </ac:spMkLst>
        </pc:spChg>
        <pc:spChg chg="add mod">
          <ac:chgData name="蕭兆翔" userId="c09afb0b-60c9-45d8-81f2-4d7aa859f4bf" providerId="ADAL" clId="{5B46DE38-CE1D-43EE-ABE6-7257CEDD6BA1}" dt="2024-09-30T18:10:17.913" v="2298" actId="207"/>
          <ac:spMkLst>
            <pc:docMk/>
            <pc:sldMk cId="2890037264" sldId="377"/>
            <ac:spMk id="19" creationId="{C9C94931-28DA-FA8D-12A1-8F1B29D204FD}"/>
          </ac:spMkLst>
        </pc:spChg>
        <pc:spChg chg="del">
          <ac:chgData name="蕭兆翔" userId="c09afb0b-60c9-45d8-81f2-4d7aa859f4bf" providerId="ADAL" clId="{5B46DE38-CE1D-43EE-ABE6-7257CEDD6BA1}" dt="2024-09-30T18:04:13.707" v="1907" actId="478"/>
          <ac:spMkLst>
            <pc:docMk/>
            <pc:sldMk cId="2890037264" sldId="377"/>
            <ac:spMk id="20" creationId="{7A79339C-56EA-7BD4-6761-920F5F36350F}"/>
          </ac:spMkLst>
        </pc:spChg>
        <pc:spChg chg="add mod">
          <ac:chgData name="蕭兆翔" userId="c09afb0b-60c9-45d8-81f2-4d7aa859f4bf" providerId="ADAL" clId="{5B46DE38-CE1D-43EE-ABE6-7257CEDD6BA1}" dt="2024-09-30T18:10:12.125" v="2297" actId="207"/>
          <ac:spMkLst>
            <pc:docMk/>
            <pc:sldMk cId="2890037264" sldId="377"/>
            <ac:spMk id="21" creationId="{6CE51A8F-BDF8-6605-35F3-A90517B9E3C1}"/>
          </ac:spMkLst>
        </pc:spChg>
        <pc:spChg chg="del">
          <ac:chgData name="蕭兆翔" userId="c09afb0b-60c9-45d8-81f2-4d7aa859f4bf" providerId="ADAL" clId="{5B46DE38-CE1D-43EE-ABE6-7257CEDD6BA1}" dt="2024-09-30T18:04:07.624" v="1905" actId="478"/>
          <ac:spMkLst>
            <pc:docMk/>
            <pc:sldMk cId="2890037264" sldId="377"/>
            <ac:spMk id="22" creationId="{F445277C-27A4-31BE-9EFB-0DCEAD6CF0C4}"/>
          </ac:spMkLst>
        </pc:spChg>
        <pc:spChg chg="add mod">
          <ac:chgData name="蕭兆翔" userId="c09afb0b-60c9-45d8-81f2-4d7aa859f4bf" providerId="ADAL" clId="{5B46DE38-CE1D-43EE-ABE6-7257CEDD6BA1}" dt="2024-09-30T18:10:38.678" v="2303" actId="1076"/>
          <ac:spMkLst>
            <pc:docMk/>
            <pc:sldMk cId="2890037264" sldId="377"/>
            <ac:spMk id="23" creationId="{E61AF21F-6F13-D46F-766F-7F3AF36BD4A7}"/>
          </ac:spMkLst>
        </pc:spChg>
        <pc:spChg chg="add mod">
          <ac:chgData name="蕭兆翔" userId="c09afb0b-60c9-45d8-81f2-4d7aa859f4bf" providerId="ADAL" clId="{5B46DE38-CE1D-43EE-ABE6-7257CEDD6BA1}" dt="2024-09-30T18:11:00.977" v="2312" actId="1076"/>
          <ac:spMkLst>
            <pc:docMk/>
            <pc:sldMk cId="2890037264" sldId="377"/>
            <ac:spMk id="24" creationId="{BEC1424C-D197-790A-D6CC-2B38A55027C7}"/>
          </ac:spMkLst>
        </pc:spChg>
        <pc:spChg chg="add mod">
          <ac:chgData name="蕭兆翔" userId="c09afb0b-60c9-45d8-81f2-4d7aa859f4bf" providerId="ADAL" clId="{5B46DE38-CE1D-43EE-ABE6-7257CEDD6BA1}" dt="2024-09-30T18:11:23.156" v="2319" actId="1076"/>
          <ac:spMkLst>
            <pc:docMk/>
            <pc:sldMk cId="2890037264" sldId="377"/>
            <ac:spMk id="25" creationId="{3AC45D60-B88F-D15D-1C4A-635BA327D8DB}"/>
          </ac:spMkLst>
        </pc:spChg>
        <pc:spChg chg="add mod">
          <ac:chgData name="蕭兆翔" userId="c09afb0b-60c9-45d8-81f2-4d7aa859f4bf" providerId="ADAL" clId="{5B46DE38-CE1D-43EE-ABE6-7257CEDD6BA1}" dt="2024-09-30T18:11:52.995" v="2374" actId="1076"/>
          <ac:spMkLst>
            <pc:docMk/>
            <pc:sldMk cId="2890037264" sldId="377"/>
            <ac:spMk id="26" creationId="{B4193BE9-B213-9580-B0EC-A206F98E2F36}"/>
          </ac:spMkLst>
        </pc:spChg>
        <pc:spChg chg="add mod">
          <ac:chgData name="蕭兆翔" userId="c09afb0b-60c9-45d8-81f2-4d7aa859f4bf" providerId="ADAL" clId="{5B46DE38-CE1D-43EE-ABE6-7257CEDD6BA1}" dt="2024-09-30T18:12:08.815" v="2378" actId="1076"/>
          <ac:spMkLst>
            <pc:docMk/>
            <pc:sldMk cId="2890037264" sldId="377"/>
            <ac:spMk id="28" creationId="{322FE576-34FF-D780-7C77-9F06FB91B037}"/>
          </ac:spMkLst>
        </pc:spChg>
        <pc:picChg chg="del">
          <ac:chgData name="蕭兆翔" userId="c09afb0b-60c9-45d8-81f2-4d7aa859f4bf" providerId="ADAL" clId="{5B46DE38-CE1D-43EE-ABE6-7257CEDD6BA1}" dt="2024-09-30T18:04:14.505" v="1908" actId="478"/>
          <ac:picMkLst>
            <pc:docMk/>
            <pc:sldMk cId="2890037264" sldId="377"/>
            <ac:picMk id="7" creationId="{9205D407-A34A-73CC-D42B-DEB30570E3E1}"/>
          </ac:picMkLst>
        </pc:picChg>
        <pc:picChg chg="del">
          <ac:chgData name="蕭兆翔" userId="c09afb0b-60c9-45d8-81f2-4d7aa859f4bf" providerId="ADAL" clId="{5B46DE38-CE1D-43EE-ABE6-7257CEDD6BA1}" dt="2024-09-30T18:04:13.707" v="1907" actId="478"/>
          <ac:picMkLst>
            <pc:docMk/>
            <pc:sldMk cId="2890037264" sldId="377"/>
            <ac:picMk id="9" creationId="{EF515BC2-D53E-C87F-99E3-87A6ACCB9EFD}"/>
          </ac:picMkLst>
        </pc:picChg>
        <pc:cxnChg chg="del">
          <ac:chgData name="蕭兆翔" userId="c09afb0b-60c9-45d8-81f2-4d7aa859f4bf" providerId="ADAL" clId="{5B46DE38-CE1D-43EE-ABE6-7257CEDD6BA1}" dt="2024-09-30T18:04:13.707" v="1907" actId="478"/>
          <ac:cxnSpMkLst>
            <pc:docMk/>
            <pc:sldMk cId="2890037264" sldId="377"/>
            <ac:cxnSpMk id="5" creationId="{B93B83E6-0F0E-C76C-F04E-C12B60011BD1}"/>
          </ac:cxnSpMkLst>
        </pc:cxnChg>
        <pc:cxnChg chg="del">
          <ac:chgData name="蕭兆翔" userId="c09afb0b-60c9-45d8-81f2-4d7aa859f4bf" providerId="ADAL" clId="{5B46DE38-CE1D-43EE-ABE6-7257CEDD6BA1}" dt="2024-09-30T18:04:13.707" v="1907" actId="478"/>
          <ac:cxnSpMkLst>
            <pc:docMk/>
            <pc:sldMk cId="2890037264" sldId="377"/>
            <ac:cxnSpMk id="6" creationId="{242B8B14-24E0-B14E-EFBF-C3C958D87CDB}"/>
          </ac:cxnSpMkLst>
        </pc:cxnChg>
      </pc:sldChg>
      <pc:sldChg chg="addSp delSp modSp add mod">
        <pc:chgData name="蕭兆翔" userId="c09afb0b-60c9-45d8-81f2-4d7aa859f4bf" providerId="ADAL" clId="{5B46DE38-CE1D-43EE-ABE6-7257CEDD6BA1}" dt="2024-09-30T18:19:47.755" v="2588" actId="20577"/>
        <pc:sldMkLst>
          <pc:docMk/>
          <pc:sldMk cId="833552698" sldId="378"/>
        </pc:sldMkLst>
        <pc:spChg chg="mod">
          <ac:chgData name="蕭兆翔" userId="c09afb0b-60c9-45d8-81f2-4d7aa859f4bf" providerId="ADAL" clId="{5B46DE38-CE1D-43EE-ABE6-7257CEDD6BA1}" dt="2024-09-30T18:15:58.284" v="2384" actId="20577"/>
          <ac:spMkLst>
            <pc:docMk/>
            <pc:sldMk cId="833552698" sldId="378"/>
            <ac:spMk id="3" creationId="{63F4261D-EBAD-67A2-44A9-9A60F67F8018}"/>
          </ac:spMkLst>
        </pc:spChg>
        <pc:spChg chg="del">
          <ac:chgData name="蕭兆翔" userId="c09afb0b-60c9-45d8-81f2-4d7aa859f4bf" providerId="ADAL" clId="{5B46DE38-CE1D-43EE-ABE6-7257CEDD6BA1}" dt="2024-09-30T18:16:00.280" v="2385" actId="478"/>
          <ac:spMkLst>
            <pc:docMk/>
            <pc:sldMk cId="833552698" sldId="378"/>
            <ac:spMk id="4" creationId="{14B847E2-E4DF-72B7-CF04-E2E943A1C15A}"/>
          </ac:spMkLst>
        </pc:spChg>
        <pc:spChg chg="add mod">
          <ac:chgData name="蕭兆翔" userId="c09afb0b-60c9-45d8-81f2-4d7aa859f4bf" providerId="ADAL" clId="{5B46DE38-CE1D-43EE-ABE6-7257CEDD6BA1}" dt="2024-09-30T18:19:31.967" v="2577" actId="1076"/>
          <ac:spMkLst>
            <pc:docMk/>
            <pc:sldMk cId="833552698" sldId="378"/>
            <ac:spMk id="5" creationId="{9A1891F7-E039-B72E-FA95-BE15496FB94A}"/>
          </ac:spMkLst>
        </pc:spChg>
        <pc:spChg chg="add mod">
          <ac:chgData name="蕭兆翔" userId="c09afb0b-60c9-45d8-81f2-4d7aa859f4bf" providerId="ADAL" clId="{5B46DE38-CE1D-43EE-ABE6-7257CEDD6BA1}" dt="2024-09-30T18:19:31.967" v="2577" actId="1076"/>
          <ac:spMkLst>
            <pc:docMk/>
            <pc:sldMk cId="833552698" sldId="378"/>
            <ac:spMk id="6" creationId="{DE2A75BE-6CFC-CD48-A6A1-43F111485C72}"/>
          </ac:spMkLst>
        </pc:spChg>
        <pc:spChg chg="add mod">
          <ac:chgData name="蕭兆翔" userId="c09afb0b-60c9-45d8-81f2-4d7aa859f4bf" providerId="ADAL" clId="{5B46DE38-CE1D-43EE-ABE6-7257CEDD6BA1}" dt="2024-09-30T18:19:31.967" v="2577" actId="1076"/>
          <ac:spMkLst>
            <pc:docMk/>
            <pc:sldMk cId="833552698" sldId="378"/>
            <ac:spMk id="7" creationId="{673E6680-6426-8319-3778-569ECC0CB999}"/>
          </ac:spMkLst>
        </pc:spChg>
        <pc:spChg chg="mod">
          <ac:chgData name="蕭兆翔" userId="c09afb0b-60c9-45d8-81f2-4d7aa859f4bf" providerId="ADAL" clId="{5B46DE38-CE1D-43EE-ABE6-7257CEDD6BA1}" dt="2024-09-30T18:19:47.755" v="2588" actId="20577"/>
          <ac:spMkLst>
            <pc:docMk/>
            <pc:sldMk cId="833552698" sldId="378"/>
            <ac:spMk id="8" creationId="{07D16096-E740-28FF-1D78-336DCD20E195}"/>
          </ac:spMkLst>
        </pc:spChg>
        <pc:spChg chg="add mod">
          <ac:chgData name="蕭兆翔" userId="c09afb0b-60c9-45d8-81f2-4d7aa859f4bf" providerId="ADAL" clId="{5B46DE38-CE1D-43EE-ABE6-7257CEDD6BA1}" dt="2024-09-30T18:19:31.967" v="2577" actId="1076"/>
          <ac:spMkLst>
            <pc:docMk/>
            <pc:sldMk cId="833552698" sldId="378"/>
            <ac:spMk id="9" creationId="{6621F37A-A099-99FF-73BD-B2DC47090352}"/>
          </ac:spMkLst>
        </pc:spChg>
        <pc:spChg chg="mod">
          <ac:chgData name="蕭兆翔" userId="c09afb0b-60c9-45d8-81f2-4d7aa859f4bf" providerId="ADAL" clId="{5B46DE38-CE1D-43EE-ABE6-7257CEDD6BA1}" dt="2024-09-30T18:19:31.967" v="2577" actId="1076"/>
          <ac:spMkLst>
            <pc:docMk/>
            <pc:sldMk cId="833552698" sldId="378"/>
            <ac:spMk id="11" creationId="{00C3389C-0418-B4D3-E30F-225B33DF6B7E}"/>
          </ac:spMkLst>
        </pc:spChg>
        <pc:spChg chg="add mod">
          <ac:chgData name="蕭兆翔" userId="c09afb0b-60c9-45d8-81f2-4d7aa859f4bf" providerId="ADAL" clId="{5B46DE38-CE1D-43EE-ABE6-7257CEDD6BA1}" dt="2024-09-30T18:19:31.967" v="2577" actId="1076"/>
          <ac:spMkLst>
            <pc:docMk/>
            <pc:sldMk cId="833552698" sldId="378"/>
            <ac:spMk id="12" creationId="{53DE1BB4-913D-03D2-7990-A3FC6599F362}"/>
          </ac:spMkLst>
        </pc:spChg>
        <pc:spChg chg="del">
          <ac:chgData name="蕭兆翔" userId="c09afb0b-60c9-45d8-81f2-4d7aa859f4bf" providerId="ADAL" clId="{5B46DE38-CE1D-43EE-ABE6-7257CEDD6BA1}" dt="2024-09-30T18:17:21.457" v="2477" actId="478"/>
          <ac:spMkLst>
            <pc:docMk/>
            <pc:sldMk cId="833552698" sldId="378"/>
            <ac:spMk id="13" creationId="{AF26240F-4C95-2E40-5481-531CCDBADE99}"/>
          </ac:spMkLst>
        </pc:spChg>
        <pc:spChg chg="add mod">
          <ac:chgData name="蕭兆翔" userId="c09afb0b-60c9-45d8-81f2-4d7aa859f4bf" providerId="ADAL" clId="{5B46DE38-CE1D-43EE-ABE6-7257CEDD6BA1}" dt="2024-09-30T18:19:31.967" v="2577" actId="1076"/>
          <ac:spMkLst>
            <pc:docMk/>
            <pc:sldMk cId="833552698" sldId="378"/>
            <ac:spMk id="14" creationId="{D50F9BB0-8646-5C2D-08B0-C6C004F530B7}"/>
          </ac:spMkLst>
        </pc:spChg>
        <pc:spChg chg="del">
          <ac:chgData name="蕭兆翔" userId="c09afb0b-60c9-45d8-81f2-4d7aa859f4bf" providerId="ADAL" clId="{5B46DE38-CE1D-43EE-ABE6-7257CEDD6BA1}" dt="2024-09-30T18:17:21.457" v="2477" actId="478"/>
          <ac:spMkLst>
            <pc:docMk/>
            <pc:sldMk cId="833552698" sldId="378"/>
            <ac:spMk id="16" creationId="{BDE110C3-4B3E-3292-8E1C-69DDFE1C17E1}"/>
          </ac:spMkLst>
        </pc:spChg>
        <pc:spChg chg="del">
          <ac:chgData name="蕭兆翔" userId="c09afb0b-60c9-45d8-81f2-4d7aa859f4bf" providerId="ADAL" clId="{5B46DE38-CE1D-43EE-ABE6-7257CEDD6BA1}" dt="2024-09-30T18:17:21.457" v="2477" actId="478"/>
          <ac:spMkLst>
            <pc:docMk/>
            <pc:sldMk cId="833552698" sldId="378"/>
            <ac:spMk id="17" creationId="{2C440F71-913E-FCE6-E0D1-147D53C8060F}"/>
          </ac:spMkLst>
        </pc:spChg>
        <pc:spChg chg="del">
          <ac:chgData name="蕭兆翔" userId="c09afb0b-60c9-45d8-81f2-4d7aa859f4bf" providerId="ADAL" clId="{5B46DE38-CE1D-43EE-ABE6-7257CEDD6BA1}" dt="2024-09-30T18:17:21.457" v="2477" actId="478"/>
          <ac:spMkLst>
            <pc:docMk/>
            <pc:sldMk cId="833552698" sldId="378"/>
            <ac:spMk id="18" creationId="{4A64228B-CF06-D6D0-C84E-BBCA3F9A9FB0}"/>
          </ac:spMkLst>
        </pc:spChg>
        <pc:spChg chg="del">
          <ac:chgData name="蕭兆翔" userId="c09afb0b-60c9-45d8-81f2-4d7aa859f4bf" providerId="ADAL" clId="{5B46DE38-CE1D-43EE-ABE6-7257CEDD6BA1}" dt="2024-09-30T18:17:21.457" v="2477" actId="478"/>
          <ac:spMkLst>
            <pc:docMk/>
            <pc:sldMk cId="833552698" sldId="378"/>
            <ac:spMk id="19" creationId="{C9C94931-28DA-FA8D-12A1-8F1B29D204FD}"/>
          </ac:spMkLst>
        </pc:spChg>
        <pc:spChg chg="del">
          <ac:chgData name="蕭兆翔" userId="c09afb0b-60c9-45d8-81f2-4d7aa859f4bf" providerId="ADAL" clId="{5B46DE38-CE1D-43EE-ABE6-7257CEDD6BA1}" dt="2024-09-30T18:17:21.457" v="2477" actId="478"/>
          <ac:spMkLst>
            <pc:docMk/>
            <pc:sldMk cId="833552698" sldId="378"/>
            <ac:spMk id="21" creationId="{6CE51A8F-BDF8-6605-35F3-A90517B9E3C1}"/>
          </ac:spMkLst>
        </pc:spChg>
        <pc:spChg chg="del">
          <ac:chgData name="蕭兆翔" userId="c09afb0b-60c9-45d8-81f2-4d7aa859f4bf" providerId="ADAL" clId="{5B46DE38-CE1D-43EE-ABE6-7257CEDD6BA1}" dt="2024-09-30T18:17:21.457" v="2477" actId="478"/>
          <ac:spMkLst>
            <pc:docMk/>
            <pc:sldMk cId="833552698" sldId="378"/>
            <ac:spMk id="23" creationId="{E61AF21F-6F13-D46F-766F-7F3AF36BD4A7}"/>
          </ac:spMkLst>
        </pc:spChg>
        <pc:spChg chg="del">
          <ac:chgData name="蕭兆翔" userId="c09afb0b-60c9-45d8-81f2-4d7aa859f4bf" providerId="ADAL" clId="{5B46DE38-CE1D-43EE-ABE6-7257CEDD6BA1}" dt="2024-09-30T18:17:21.457" v="2477" actId="478"/>
          <ac:spMkLst>
            <pc:docMk/>
            <pc:sldMk cId="833552698" sldId="378"/>
            <ac:spMk id="24" creationId="{BEC1424C-D197-790A-D6CC-2B38A55027C7}"/>
          </ac:spMkLst>
        </pc:spChg>
        <pc:spChg chg="del">
          <ac:chgData name="蕭兆翔" userId="c09afb0b-60c9-45d8-81f2-4d7aa859f4bf" providerId="ADAL" clId="{5B46DE38-CE1D-43EE-ABE6-7257CEDD6BA1}" dt="2024-09-30T18:17:21.457" v="2477" actId="478"/>
          <ac:spMkLst>
            <pc:docMk/>
            <pc:sldMk cId="833552698" sldId="378"/>
            <ac:spMk id="25" creationId="{3AC45D60-B88F-D15D-1C4A-635BA327D8DB}"/>
          </ac:spMkLst>
        </pc:spChg>
        <pc:spChg chg="del">
          <ac:chgData name="蕭兆翔" userId="c09afb0b-60c9-45d8-81f2-4d7aa859f4bf" providerId="ADAL" clId="{5B46DE38-CE1D-43EE-ABE6-7257CEDD6BA1}" dt="2024-09-30T18:17:22.757" v="2478" actId="478"/>
          <ac:spMkLst>
            <pc:docMk/>
            <pc:sldMk cId="833552698" sldId="378"/>
            <ac:spMk id="26" creationId="{B4193BE9-B213-9580-B0EC-A206F98E2F36}"/>
          </ac:spMkLst>
        </pc:spChg>
        <pc:spChg chg="del">
          <ac:chgData name="蕭兆翔" userId="c09afb0b-60c9-45d8-81f2-4d7aa859f4bf" providerId="ADAL" clId="{5B46DE38-CE1D-43EE-ABE6-7257CEDD6BA1}" dt="2024-09-30T18:17:23.735" v="2479" actId="478"/>
          <ac:spMkLst>
            <pc:docMk/>
            <pc:sldMk cId="833552698" sldId="378"/>
            <ac:spMk id="28" creationId="{322FE576-34FF-D780-7C77-9F06FB91B037}"/>
          </ac:spMkLst>
        </pc:spChg>
      </pc:sldChg>
      <pc:sldChg chg="addSp delSp modSp add mod">
        <pc:chgData name="蕭兆翔" userId="c09afb0b-60c9-45d8-81f2-4d7aa859f4bf" providerId="ADAL" clId="{5B46DE38-CE1D-43EE-ABE6-7257CEDD6BA1}" dt="2024-09-30T18:25:57.157" v="2851" actId="207"/>
        <pc:sldMkLst>
          <pc:docMk/>
          <pc:sldMk cId="3849723927" sldId="379"/>
        </pc:sldMkLst>
        <pc:spChg chg="mod">
          <ac:chgData name="蕭兆翔" userId="c09afb0b-60c9-45d8-81f2-4d7aa859f4bf" providerId="ADAL" clId="{5B46DE38-CE1D-43EE-ABE6-7257CEDD6BA1}" dt="2024-09-30T18:19:37.588" v="2584" actId="20577"/>
          <ac:spMkLst>
            <pc:docMk/>
            <pc:sldMk cId="3849723927" sldId="379"/>
            <ac:spMk id="3" creationId="{63F4261D-EBAD-67A2-44A9-9A60F67F8018}"/>
          </ac:spMkLst>
        </pc:spChg>
        <pc:spChg chg="del">
          <ac:chgData name="蕭兆翔" userId="c09afb0b-60c9-45d8-81f2-4d7aa859f4bf" providerId="ADAL" clId="{5B46DE38-CE1D-43EE-ABE6-7257CEDD6BA1}" dt="2024-09-30T18:20:17.464" v="2692" actId="478"/>
          <ac:spMkLst>
            <pc:docMk/>
            <pc:sldMk cId="3849723927" sldId="379"/>
            <ac:spMk id="5" creationId="{9A1891F7-E039-B72E-FA95-BE15496FB94A}"/>
          </ac:spMkLst>
        </pc:spChg>
        <pc:spChg chg="del">
          <ac:chgData name="蕭兆翔" userId="c09afb0b-60c9-45d8-81f2-4d7aa859f4bf" providerId="ADAL" clId="{5B46DE38-CE1D-43EE-ABE6-7257CEDD6BA1}" dt="2024-09-30T18:20:17.464" v="2692" actId="478"/>
          <ac:spMkLst>
            <pc:docMk/>
            <pc:sldMk cId="3849723927" sldId="379"/>
            <ac:spMk id="6" creationId="{DE2A75BE-6CFC-CD48-A6A1-43F111485C72}"/>
          </ac:spMkLst>
        </pc:spChg>
        <pc:spChg chg="del">
          <ac:chgData name="蕭兆翔" userId="c09afb0b-60c9-45d8-81f2-4d7aa859f4bf" providerId="ADAL" clId="{5B46DE38-CE1D-43EE-ABE6-7257CEDD6BA1}" dt="2024-09-30T18:20:17.464" v="2692" actId="478"/>
          <ac:spMkLst>
            <pc:docMk/>
            <pc:sldMk cId="3849723927" sldId="379"/>
            <ac:spMk id="7" creationId="{673E6680-6426-8319-3778-569ECC0CB999}"/>
          </ac:spMkLst>
        </pc:spChg>
        <pc:spChg chg="mod">
          <ac:chgData name="蕭兆翔" userId="c09afb0b-60c9-45d8-81f2-4d7aa859f4bf" providerId="ADAL" clId="{5B46DE38-CE1D-43EE-ABE6-7257CEDD6BA1}" dt="2024-09-30T18:25:57.157" v="2851" actId="207"/>
          <ac:spMkLst>
            <pc:docMk/>
            <pc:sldMk cId="3849723927" sldId="379"/>
            <ac:spMk id="8" creationId="{07D16096-E740-28FF-1D78-336DCD20E195}"/>
          </ac:spMkLst>
        </pc:spChg>
        <pc:spChg chg="del">
          <ac:chgData name="蕭兆翔" userId="c09afb0b-60c9-45d8-81f2-4d7aa859f4bf" providerId="ADAL" clId="{5B46DE38-CE1D-43EE-ABE6-7257CEDD6BA1}" dt="2024-09-30T18:20:17.464" v="2692" actId="478"/>
          <ac:spMkLst>
            <pc:docMk/>
            <pc:sldMk cId="3849723927" sldId="379"/>
            <ac:spMk id="9" creationId="{6621F37A-A099-99FF-73BD-B2DC47090352}"/>
          </ac:spMkLst>
        </pc:spChg>
        <pc:spChg chg="del">
          <ac:chgData name="蕭兆翔" userId="c09afb0b-60c9-45d8-81f2-4d7aa859f4bf" providerId="ADAL" clId="{5B46DE38-CE1D-43EE-ABE6-7257CEDD6BA1}" dt="2024-09-30T18:20:17.464" v="2692" actId="478"/>
          <ac:spMkLst>
            <pc:docMk/>
            <pc:sldMk cId="3849723927" sldId="379"/>
            <ac:spMk id="11" creationId="{00C3389C-0418-B4D3-E30F-225B33DF6B7E}"/>
          </ac:spMkLst>
        </pc:spChg>
        <pc:spChg chg="del">
          <ac:chgData name="蕭兆翔" userId="c09afb0b-60c9-45d8-81f2-4d7aa859f4bf" providerId="ADAL" clId="{5B46DE38-CE1D-43EE-ABE6-7257CEDD6BA1}" dt="2024-09-30T18:20:17.464" v="2692" actId="478"/>
          <ac:spMkLst>
            <pc:docMk/>
            <pc:sldMk cId="3849723927" sldId="379"/>
            <ac:spMk id="12" creationId="{53DE1BB4-913D-03D2-7990-A3FC6599F362}"/>
          </ac:spMkLst>
        </pc:spChg>
        <pc:spChg chg="add del mod">
          <ac:chgData name="蕭兆翔" userId="c09afb0b-60c9-45d8-81f2-4d7aa859f4bf" providerId="ADAL" clId="{5B46DE38-CE1D-43EE-ABE6-7257CEDD6BA1}" dt="2024-09-30T18:21:50.581" v="2697" actId="478"/>
          <ac:spMkLst>
            <pc:docMk/>
            <pc:sldMk cId="3849723927" sldId="379"/>
            <ac:spMk id="13" creationId="{CAF52CFB-1C23-F99D-526E-84D923A77B49}"/>
          </ac:spMkLst>
        </pc:spChg>
        <pc:spChg chg="del">
          <ac:chgData name="蕭兆翔" userId="c09afb0b-60c9-45d8-81f2-4d7aa859f4bf" providerId="ADAL" clId="{5B46DE38-CE1D-43EE-ABE6-7257CEDD6BA1}" dt="2024-09-30T18:20:17.464" v="2692" actId="478"/>
          <ac:spMkLst>
            <pc:docMk/>
            <pc:sldMk cId="3849723927" sldId="379"/>
            <ac:spMk id="14" creationId="{D50F9BB0-8646-5C2D-08B0-C6C004F530B7}"/>
          </ac:spMkLst>
        </pc:spChg>
        <pc:spChg chg="add mod">
          <ac:chgData name="蕭兆翔" userId="c09afb0b-60c9-45d8-81f2-4d7aa859f4bf" providerId="ADAL" clId="{5B46DE38-CE1D-43EE-ABE6-7257CEDD6BA1}" dt="2024-09-30T18:22:14.499" v="2733" actId="1076"/>
          <ac:spMkLst>
            <pc:docMk/>
            <pc:sldMk cId="3849723927" sldId="379"/>
            <ac:spMk id="15" creationId="{C9290E99-7C9E-B2DE-235F-AD25F3F234D6}"/>
          </ac:spMkLst>
        </pc:spChg>
        <pc:spChg chg="add del mod">
          <ac:chgData name="蕭兆翔" userId="c09afb0b-60c9-45d8-81f2-4d7aa859f4bf" providerId="ADAL" clId="{5B46DE38-CE1D-43EE-ABE6-7257CEDD6BA1}" dt="2024-09-30T18:22:10.447" v="2731" actId="478"/>
          <ac:spMkLst>
            <pc:docMk/>
            <pc:sldMk cId="3849723927" sldId="379"/>
            <ac:spMk id="16" creationId="{EDFEF690-2BC0-6289-A2E2-6AE8CEFBFE4C}"/>
          </ac:spMkLst>
        </pc:spChg>
        <pc:spChg chg="add mod">
          <ac:chgData name="蕭兆翔" userId="c09afb0b-60c9-45d8-81f2-4d7aa859f4bf" providerId="ADAL" clId="{5B46DE38-CE1D-43EE-ABE6-7257CEDD6BA1}" dt="2024-09-30T18:24:17.589" v="2773" actId="1076"/>
          <ac:spMkLst>
            <pc:docMk/>
            <pc:sldMk cId="3849723927" sldId="379"/>
            <ac:spMk id="53" creationId="{10D7713E-D74E-7840-F12A-9CB2DB187B66}"/>
          </ac:spMkLst>
        </pc:spChg>
        <pc:spChg chg="add mod">
          <ac:chgData name="蕭兆翔" userId="c09afb0b-60c9-45d8-81f2-4d7aa859f4bf" providerId="ADAL" clId="{5B46DE38-CE1D-43EE-ABE6-7257CEDD6BA1}" dt="2024-09-30T18:24:33.739" v="2808" actId="1076"/>
          <ac:spMkLst>
            <pc:docMk/>
            <pc:sldMk cId="3849723927" sldId="379"/>
            <ac:spMk id="54" creationId="{5CD385D1-A31B-8872-6680-3E9C52CEE265}"/>
          </ac:spMkLst>
        </pc:spChg>
        <pc:spChg chg="add mod">
          <ac:chgData name="蕭兆翔" userId="c09afb0b-60c9-45d8-81f2-4d7aa859f4bf" providerId="ADAL" clId="{5B46DE38-CE1D-43EE-ABE6-7257CEDD6BA1}" dt="2024-09-30T18:25:11.915" v="2821" actId="14100"/>
          <ac:spMkLst>
            <pc:docMk/>
            <pc:sldMk cId="3849723927" sldId="379"/>
            <ac:spMk id="55" creationId="{8C4EAF63-9B59-44AE-C54E-E622F97505DD}"/>
          </ac:spMkLst>
        </pc:spChg>
        <pc:spChg chg="add mod">
          <ac:chgData name="蕭兆翔" userId="c09afb0b-60c9-45d8-81f2-4d7aa859f4bf" providerId="ADAL" clId="{5B46DE38-CE1D-43EE-ABE6-7257CEDD6BA1}" dt="2024-09-30T18:25:49.491" v="2850" actId="1076"/>
          <ac:spMkLst>
            <pc:docMk/>
            <pc:sldMk cId="3849723927" sldId="379"/>
            <ac:spMk id="60" creationId="{75AFB8E7-AED6-8083-DF8E-A9717043EAA0}"/>
          </ac:spMkLst>
        </pc:spChg>
        <pc:cxnChg chg="add mod">
          <ac:chgData name="蕭兆翔" userId="c09afb0b-60c9-45d8-81f2-4d7aa859f4bf" providerId="ADAL" clId="{5B46DE38-CE1D-43EE-ABE6-7257CEDD6BA1}" dt="2024-09-30T18:23:21.822" v="2752" actId="1076"/>
          <ac:cxnSpMkLst>
            <pc:docMk/>
            <pc:sldMk cId="3849723927" sldId="379"/>
            <ac:cxnSpMk id="4" creationId="{40A47DAA-0C6C-CBD4-29A5-C58CBC618F91}"/>
          </ac:cxnSpMkLst>
        </pc:cxnChg>
        <pc:cxnChg chg="add mod">
          <ac:chgData name="蕭兆翔" userId="c09afb0b-60c9-45d8-81f2-4d7aa859f4bf" providerId="ADAL" clId="{5B46DE38-CE1D-43EE-ABE6-7257CEDD6BA1}" dt="2024-09-30T18:23:21.822" v="2752" actId="1076"/>
          <ac:cxnSpMkLst>
            <pc:docMk/>
            <pc:sldMk cId="3849723927" sldId="379"/>
            <ac:cxnSpMk id="10" creationId="{D389CA31-D1F5-AD71-FD34-0F5FAD0AF354}"/>
          </ac:cxnSpMkLst>
        </pc:cxnChg>
        <pc:cxnChg chg="add mod">
          <ac:chgData name="蕭兆翔" userId="c09afb0b-60c9-45d8-81f2-4d7aa859f4bf" providerId="ADAL" clId="{5B46DE38-CE1D-43EE-ABE6-7257CEDD6BA1}" dt="2024-09-30T18:23:21.822" v="2752" actId="1076"/>
          <ac:cxnSpMkLst>
            <pc:docMk/>
            <pc:sldMk cId="3849723927" sldId="379"/>
            <ac:cxnSpMk id="18" creationId="{38250E33-F0CB-0A71-4E67-93A0D8181B16}"/>
          </ac:cxnSpMkLst>
        </pc:cxnChg>
        <pc:cxnChg chg="add mod">
          <ac:chgData name="蕭兆翔" userId="c09afb0b-60c9-45d8-81f2-4d7aa859f4bf" providerId="ADAL" clId="{5B46DE38-CE1D-43EE-ABE6-7257CEDD6BA1}" dt="2024-09-30T18:23:21.822" v="2752" actId="1076"/>
          <ac:cxnSpMkLst>
            <pc:docMk/>
            <pc:sldMk cId="3849723927" sldId="379"/>
            <ac:cxnSpMk id="19" creationId="{1392480F-B6C0-DC9B-7833-7EC4F96E9262}"/>
          </ac:cxnSpMkLst>
        </pc:cxnChg>
        <pc:cxnChg chg="add mod">
          <ac:chgData name="蕭兆翔" userId="c09afb0b-60c9-45d8-81f2-4d7aa859f4bf" providerId="ADAL" clId="{5B46DE38-CE1D-43EE-ABE6-7257CEDD6BA1}" dt="2024-09-30T18:23:21.822" v="2752" actId="1076"/>
          <ac:cxnSpMkLst>
            <pc:docMk/>
            <pc:sldMk cId="3849723927" sldId="379"/>
            <ac:cxnSpMk id="20" creationId="{AD034FA5-301B-627E-0372-02D205B6487B}"/>
          </ac:cxnSpMkLst>
        </pc:cxnChg>
        <pc:cxnChg chg="add mod">
          <ac:chgData name="蕭兆翔" userId="c09afb0b-60c9-45d8-81f2-4d7aa859f4bf" providerId="ADAL" clId="{5B46DE38-CE1D-43EE-ABE6-7257CEDD6BA1}" dt="2024-09-30T18:23:21.822" v="2752" actId="1076"/>
          <ac:cxnSpMkLst>
            <pc:docMk/>
            <pc:sldMk cId="3849723927" sldId="379"/>
            <ac:cxnSpMk id="21" creationId="{05BC90F8-06CC-BFBB-E5E9-5DF6E843A42E}"/>
          </ac:cxnSpMkLst>
        </pc:cxnChg>
        <pc:cxnChg chg="add mod">
          <ac:chgData name="蕭兆翔" userId="c09afb0b-60c9-45d8-81f2-4d7aa859f4bf" providerId="ADAL" clId="{5B46DE38-CE1D-43EE-ABE6-7257CEDD6BA1}" dt="2024-09-30T18:23:21.822" v="2752" actId="1076"/>
          <ac:cxnSpMkLst>
            <pc:docMk/>
            <pc:sldMk cId="3849723927" sldId="379"/>
            <ac:cxnSpMk id="22" creationId="{FCED2052-F79D-F6AE-BE1A-87155DF5C689}"/>
          </ac:cxnSpMkLst>
        </pc:cxnChg>
        <pc:cxnChg chg="add mod">
          <ac:chgData name="蕭兆翔" userId="c09afb0b-60c9-45d8-81f2-4d7aa859f4bf" providerId="ADAL" clId="{5B46DE38-CE1D-43EE-ABE6-7257CEDD6BA1}" dt="2024-09-30T18:23:21.822" v="2752" actId="1076"/>
          <ac:cxnSpMkLst>
            <pc:docMk/>
            <pc:sldMk cId="3849723927" sldId="379"/>
            <ac:cxnSpMk id="23" creationId="{DE48E185-1EB7-7854-38BF-2E1568F20CC6}"/>
          </ac:cxnSpMkLst>
        </pc:cxnChg>
        <pc:cxnChg chg="add mod">
          <ac:chgData name="蕭兆翔" userId="c09afb0b-60c9-45d8-81f2-4d7aa859f4bf" providerId="ADAL" clId="{5B46DE38-CE1D-43EE-ABE6-7257CEDD6BA1}" dt="2024-09-30T18:23:21.822" v="2752" actId="1076"/>
          <ac:cxnSpMkLst>
            <pc:docMk/>
            <pc:sldMk cId="3849723927" sldId="379"/>
            <ac:cxnSpMk id="24" creationId="{7204557B-1E32-663E-F5AC-C323A6965906}"/>
          </ac:cxnSpMkLst>
        </pc:cxnChg>
        <pc:cxnChg chg="add mod">
          <ac:chgData name="蕭兆翔" userId="c09afb0b-60c9-45d8-81f2-4d7aa859f4bf" providerId="ADAL" clId="{5B46DE38-CE1D-43EE-ABE6-7257CEDD6BA1}" dt="2024-09-30T18:23:27.434" v="2754" actId="1076"/>
          <ac:cxnSpMkLst>
            <pc:docMk/>
            <pc:sldMk cId="3849723927" sldId="379"/>
            <ac:cxnSpMk id="32" creationId="{947BD86A-F7CD-0252-BE90-44F54D8E5B53}"/>
          </ac:cxnSpMkLst>
        </pc:cxnChg>
        <pc:cxnChg chg="add mod">
          <ac:chgData name="蕭兆翔" userId="c09afb0b-60c9-45d8-81f2-4d7aa859f4bf" providerId="ADAL" clId="{5B46DE38-CE1D-43EE-ABE6-7257CEDD6BA1}" dt="2024-09-30T18:23:27.434" v="2754" actId="1076"/>
          <ac:cxnSpMkLst>
            <pc:docMk/>
            <pc:sldMk cId="3849723927" sldId="379"/>
            <ac:cxnSpMk id="33" creationId="{70CE4564-F7BC-10A6-0FB2-2C86503914CF}"/>
          </ac:cxnSpMkLst>
        </pc:cxnChg>
        <pc:cxnChg chg="add mod">
          <ac:chgData name="蕭兆翔" userId="c09afb0b-60c9-45d8-81f2-4d7aa859f4bf" providerId="ADAL" clId="{5B46DE38-CE1D-43EE-ABE6-7257CEDD6BA1}" dt="2024-09-30T18:23:40.893" v="2759" actId="14100"/>
          <ac:cxnSpMkLst>
            <pc:docMk/>
            <pc:sldMk cId="3849723927" sldId="379"/>
            <ac:cxnSpMk id="34" creationId="{E809357B-DB94-1DF2-1884-E8D832A96CC1}"/>
          </ac:cxnSpMkLst>
        </pc:cxnChg>
        <pc:cxnChg chg="add mod">
          <ac:chgData name="蕭兆翔" userId="c09afb0b-60c9-45d8-81f2-4d7aa859f4bf" providerId="ADAL" clId="{5B46DE38-CE1D-43EE-ABE6-7257CEDD6BA1}" dt="2024-09-30T18:23:48.133" v="2764" actId="14100"/>
          <ac:cxnSpMkLst>
            <pc:docMk/>
            <pc:sldMk cId="3849723927" sldId="379"/>
            <ac:cxnSpMk id="35" creationId="{D674500F-2600-A1EF-DE88-900B4AFD5646}"/>
          </ac:cxnSpMkLst>
        </pc:cxnChg>
        <pc:cxnChg chg="add mod">
          <ac:chgData name="蕭兆翔" userId="c09afb0b-60c9-45d8-81f2-4d7aa859f4bf" providerId="ADAL" clId="{5B46DE38-CE1D-43EE-ABE6-7257CEDD6BA1}" dt="2024-09-30T18:23:46.921" v="2763" actId="14100"/>
          <ac:cxnSpMkLst>
            <pc:docMk/>
            <pc:sldMk cId="3849723927" sldId="379"/>
            <ac:cxnSpMk id="36" creationId="{9C428525-BCF9-89E3-9DCD-F14C724866E5}"/>
          </ac:cxnSpMkLst>
        </pc:cxnChg>
        <pc:cxnChg chg="add mod">
          <ac:chgData name="蕭兆翔" userId="c09afb0b-60c9-45d8-81f2-4d7aa859f4bf" providerId="ADAL" clId="{5B46DE38-CE1D-43EE-ABE6-7257CEDD6BA1}" dt="2024-09-30T18:23:45.510" v="2762" actId="14100"/>
          <ac:cxnSpMkLst>
            <pc:docMk/>
            <pc:sldMk cId="3849723927" sldId="379"/>
            <ac:cxnSpMk id="37" creationId="{0AAE80D2-3372-774F-D5D7-92803BE417E5}"/>
          </ac:cxnSpMkLst>
        </pc:cxnChg>
        <pc:cxnChg chg="add del mod">
          <ac:chgData name="蕭兆翔" userId="c09afb0b-60c9-45d8-81f2-4d7aa859f4bf" providerId="ADAL" clId="{5B46DE38-CE1D-43EE-ABE6-7257CEDD6BA1}" dt="2024-09-30T18:23:51.967" v="2766" actId="478"/>
          <ac:cxnSpMkLst>
            <pc:docMk/>
            <pc:sldMk cId="3849723927" sldId="379"/>
            <ac:cxnSpMk id="38" creationId="{3B3C5B2F-0351-84E3-4C9E-2A1C762FDA7E}"/>
          </ac:cxnSpMkLst>
        </pc:cxnChg>
        <pc:cxnChg chg="add mod">
          <ac:chgData name="蕭兆翔" userId="c09afb0b-60c9-45d8-81f2-4d7aa859f4bf" providerId="ADAL" clId="{5B46DE38-CE1D-43EE-ABE6-7257CEDD6BA1}" dt="2024-09-30T18:23:39.413" v="2758" actId="14100"/>
          <ac:cxnSpMkLst>
            <pc:docMk/>
            <pc:sldMk cId="3849723927" sldId="379"/>
            <ac:cxnSpMk id="39" creationId="{8609F4BB-348A-D66F-8327-1E018CAC5F5E}"/>
          </ac:cxnSpMkLst>
        </pc:cxnChg>
        <pc:cxnChg chg="add mod">
          <ac:chgData name="蕭兆翔" userId="c09afb0b-60c9-45d8-81f2-4d7aa859f4bf" providerId="ADAL" clId="{5B46DE38-CE1D-43EE-ABE6-7257CEDD6BA1}" dt="2024-09-30T18:23:54.115" v="2767" actId="14100"/>
          <ac:cxnSpMkLst>
            <pc:docMk/>
            <pc:sldMk cId="3849723927" sldId="379"/>
            <ac:cxnSpMk id="40" creationId="{0F5E6F25-241D-B794-4E76-511990FA3EA9}"/>
          </ac:cxnSpMkLst>
        </pc:cxnChg>
        <pc:cxnChg chg="add mod">
          <ac:chgData name="蕭兆翔" userId="c09afb0b-60c9-45d8-81f2-4d7aa859f4bf" providerId="ADAL" clId="{5B46DE38-CE1D-43EE-ABE6-7257CEDD6BA1}" dt="2024-09-30T18:25:29" v="2825" actId="208"/>
          <ac:cxnSpMkLst>
            <pc:docMk/>
            <pc:sldMk cId="3849723927" sldId="379"/>
            <ac:cxnSpMk id="57" creationId="{F65BB884-B3EC-ED59-460C-23DE9E16DC43}"/>
          </ac:cxnSpMkLst>
        </pc:cxnChg>
      </pc:sldChg>
      <pc:sldChg chg="delSp modSp add mod">
        <pc:chgData name="蕭兆翔" userId="c09afb0b-60c9-45d8-81f2-4d7aa859f4bf" providerId="ADAL" clId="{5B46DE38-CE1D-43EE-ABE6-7257CEDD6BA1}" dt="2024-10-04T03:23:45.925" v="3160" actId="14100"/>
        <pc:sldMkLst>
          <pc:docMk/>
          <pc:sldMk cId="2273897021" sldId="380"/>
        </pc:sldMkLst>
        <pc:spChg chg="mod">
          <ac:chgData name="蕭兆翔" userId="c09afb0b-60c9-45d8-81f2-4d7aa859f4bf" providerId="ADAL" clId="{5B46DE38-CE1D-43EE-ABE6-7257CEDD6BA1}" dt="2024-10-04T03:20:37.312" v="2885" actId="20577"/>
          <ac:spMkLst>
            <pc:docMk/>
            <pc:sldMk cId="2273897021" sldId="380"/>
            <ac:spMk id="3" creationId="{63F4261D-EBAD-67A2-44A9-9A60F67F8018}"/>
          </ac:spMkLst>
        </pc:spChg>
        <pc:spChg chg="mod">
          <ac:chgData name="蕭兆翔" userId="c09afb0b-60c9-45d8-81f2-4d7aa859f4bf" providerId="ADAL" clId="{5B46DE38-CE1D-43EE-ABE6-7257CEDD6BA1}" dt="2024-10-04T03:23:45.925" v="3160" actId="14100"/>
          <ac:spMkLst>
            <pc:docMk/>
            <pc:sldMk cId="2273897021" sldId="380"/>
            <ac:spMk id="8" creationId="{07D16096-E740-28FF-1D78-336DCD20E195}"/>
          </ac:spMkLst>
        </pc:spChg>
        <pc:spChg chg="del">
          <ac:chgData name="蕭兆翔" userId="c09afb0b-60c9-45d8-81f2-4d7aa859f4bf" providerId="ADAL" clId="{5B46DE38-CE1D-43EE-ABE6-7257CEDD6BA1}" dt="2024-10-04T03:20:42.740" v="2887" actId="478"/>
          <ac:spMkLst>
            <pc:docMk/>
            <pc:sldMk cId="2273897021" sldId="380"/>
            <ac:spMk id="15" creationId="{C9290E99-7C9E-B2DE-235F-AD25F3F234D6}"/>
          </ac:spMkLst>
        </pc:spChg>
        <pc:spChg chg="del">
          <ac:chgData name="蕭兆翔" userId="c09afb0b-60c9-45d8-81f2-4d7aa859f4bf" providerId="ADAL" clId="{5B46DE38-CE1D-43EE-ABE6-7257CEDD6BA1}" dt="2024-10-04T03:20:41.237" v="2886" actId="478"/>
          <ac:spMkLst>
            <pc:docMk/>
            <pc:sldMk cId="2273897021" sldId="380"/>
            <ac:spMk id="53" creationId="{10D7713E-D74E-7840-F12A-9CB2DB187B66}"/>
          </ac:spMkLst>
        </pc:spChg>
        <pc:spChg chg="del">
          <ac:chgData name="蕭兆翔" userId="c09afb0b-60c9-45d8-81f2-4d7aa859f4bf" providerId="ADAL" clId="{5B46DE38-CE1D-43EE-ABE6-7257CEDD6BA1}" dt="2024-10-04T03:20:41.237" v="2886" actId="478"/>
          <ac:spMkLst>
            <pc:docMk/>
            <pc:sldMk cId="2273897021" sldId="380"/>
            <ac:spMk id="54" creationId="{5CD385D1-A31B-8872-6680-3E9C52CEE265}"/>
          </ac:spMkLst>
        </pc:spChg>
        <pc:spChg chg="del">
          <ac:chgData name="蕭兆翔" userId="c09afb0b-60c9-45d8-81f2-4d7aa859f4bf" providerId="ADAL" clId="{5B46DE38-CE1D-43EE-ABE6-7257CEDD6BA1}" dt="2024-10-04T03:20:41.237" v="2886" actId="478"/>
          <ac:spMkLst>
            <pc:docMk/>
            <pc:sldMk cId="2273897021" sldId="380"/>
            <ac:spMk id="55" creationId="{8C4EAF63-9B59-44AE-C54E-E622F97505DD}"/>
          </ac:spMkLst>
        </pc:spChg>
        <pc:spChg chg="del">
          <ac:chgData name="蕭兆翔" userId="c09afb0b-60c9-45d8-81f2-4d7aa859f4bf" providerId="ADAL" clId="{5B46DE38-CE1D-43EE-ABE6-7257CEDD6BA1}" dt="2024-10-04T03:20:41.237" v="2886" actId="478"/>
          <ac:spMkLst>
            <pc:docMk/>
            <pc:sldMk cId="2273897021" sldId="380"/>
            <ac:spMk id="60" creationId="{75AFB8E7-AED6-8083-DF8E-A9717043EAA0}"/>
          </ac:spMkLst>
        </pc:sp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4" creationId="{40A47DAA-0C6C-CBD4-29A5-C58CBC618F91}"/>
          </ac:cxnSpMkLst>
        </pc:cxn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10" creationId="{D389CA31-D1F5-AD71-FD34-0F5FAD0AF354}"/>
          </ac:cxnSpMkLst>
        </pc:cxn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18" creationId="{38250E33-F0CB-0A71-4E67-93A0D8181B16}"/>
          </ac:cxnSpMkLst>
        </pc:cxn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19" creationId="{1392480F-B6C0-DC9B-7833-7EC4F96E9262}"/>
          </ac:cxnSpMkLst>
        </pc:cxn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20" creationId="{AD034FA5-301B-627E-0372-02D205B6487B}"/>
          </ac:cxnSpMkLst>
        </pc:cxn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21" creationId="{05BC90F8-06CC-BFBB-E5E9-5DF6E843A42E}"/>
          </ac:cxnSpMkLst>
        </pc:cxn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22" creationId="{FCED2052-F79D-F6AE-BE1A-87155DF5C689}"/>
          </ac:cxnSpMkLst>
        </pc:cxn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23" creationId="{DE48E185-1EB7-7854-38BF-2E1568F20CC6}"/>
          </ac:cxnSpMkLst>
        </pc:cxn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24" creationId="{7204557B-1E32-663E-F5AC-C323A6965906}"/>
          </ac:cxnSpMkLst>
        </pc:cxn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32" creationId="{947BD86A-F7CD-0252-BE90-44F54D8E5B53}"/>
          </ac:cxnSpMkLst>
        </pc:cxn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33" creationId="{70CE4564-F7BC-10A6-0FB2-2C86503914CF}"/>
          </ac:cxnSpMkLst>
        </pc:cxn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34" creationId="{E809357B-DB94-1DF2-1884-E8D832A96CC1}"/>
          </ac:cxnSpMkLst>
        </pc:cxn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35" creationId="{D674500F-2600-A1EF-DE88-900B4AFD5646}"/>
          </ac:cxnSpMkLst>
        </pc:cxn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36" creationId="{9C428525-BCF9-89E3-9DCD-F14C724866E5}"/>
          </ac:cxnSpMkLst>
        </pc:cxn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37" creationId="{0AAE80D2-3372-774F-D5D7-92803BE417E5}"/>
          </ac:cxnSpMkLst>
        </pc:cxn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39" creationId="{8609F4BB-348A-D66F-8327-1E018CAC5F5E}"/>
          </ac:cxnSpMkLst>
        </pc:cxn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40" creationId="{0F5E6F25-241D-B794-4E76-511990FA3EA9}"/>
          </ac:cxnSpMkLst>
        </pc:cxnChg>
        <pc:cxnChg chg="del mod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57" creationId="{F65BB884-B3EC-ED59-460C-23DE9E16DC4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BA1F3-EF3D-4D7D-9D53-6A73502454B3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F7A67-B956-45B6-B4E9-2E1CB8594A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347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111973-BDC9-ADF0-35F7-7D189C2C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A40C414-BDCF-9EAE-ED7C-2BE8C4B912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2DC145-36D2-54DD-9BA5-CA2952280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4DF88-B21E-4744-8141-81295143F075}" type="datetime1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020E52-D3E1-2E00-CF48-A78736249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A4BBBB-A377-D9EB-EA18-7E9C0D0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216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BD9514-6A59-8F7D-D492-D9DAB1163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E8DF920-422E-A9D5-CE18-6C969E5DA8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94E6F4-046A-C714-F798-2B987752D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D7C50-A082-4F18-B29D-65651CC7F950}" type="datetime1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D6A372-1765-57E0-7FEB-F516C3166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DF7441-3856-95AD-7FA4-1F3CD3C54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26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66533B3-C78D-2A42-F1F8-2FBB810BD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814556-CB22-D073-BD57-98B1523EF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85B6D0-9F99-4250-7030-4FF0C414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E434-F5E2-44A5-BA53-F8F1691A03C4}" type="datetime1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FCFE9D-9C9C-78C5-153F-2382C180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42AB41-303D-D2CC-767B-BA57E26A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823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733CFF-E294-8B2E-1D1D-0E8AAAB9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2E57A-65AD-50FD-15CA-FB40CBFB1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B41CCE-B231-FF95-6638-670399399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41C44-A99D-4D34-8D8C-268F70991C17}" type="datetime1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2CE8D9-A8CD-F6B1-CE89-F02918038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177334-1675-7F06-E904-AE888F67F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7109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CA0CC-B411-E69F-F70B-CE84F0915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472593-362D-F34D-D798-AD4D2686E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93B074-3AE1-AB5E-6EE6-23276D769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4B6E1-2660-4E21-847C-AFE620A3F0CA}" type="datetime1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5A56D2-4EF9-9FEE-C7F6-7B252BB69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638B0D-E5E9-3F28-89A6-3FA6C025D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3426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317513-6104-C09D-4295-91A214EE2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325026-1AA6-6D42-D1CF-0A8E47047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F79FF06-32A8-2189-8120-C4C0C804E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F27E98-8FA5-DF74-DE08-81F684B6A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8A47-2A6B-4BC9-A1AE-B64268B1D6F5}" type="datetime1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D5AB5E1-3AFF-694C-3CCC-426B084E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ECB3FC-FCFC-AB49-8E5A-0A80D9947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541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19A209-B721-44FC-0A01-EE3594924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179480B-C5E5-746A-BEA1-4989C883B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406F5F6-2FF2-D584-FAA6-93392C632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ADAC53-2C30-2CBA-C256-3CCAB7236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EA4960E-9AFC-25AB-8013-311F9A5CE8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E05D33D-0C87-8578-E94F-BE0FC46F2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012D1-161A-467E-BB98-C3EE5B4378D1}" type="datetime1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9F88EF6-91E1-1B92-4CE7-0052063E4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7178E5D-3328-1466-666F-831C82A6B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898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7DFE72-9169-D048-B461-503C9CFC2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8718450-C4AA-2B7F-0DC8-6E7F8DC6F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07C8-26B8-465B-BB78-7A8EFA3F8290}" type="datetime1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D51B5-1BA4-CF5F-8E46-396667D28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A0AA3D9-D503-43BB-C077-5068A071B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291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1DB785E-32CD-4D3D-C4A7-BE5D13049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46AB-30E1-4E41-8435-FFEB669855A9}" type="datetime1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D824683-7557-6A25-E87C-83690A38B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9A61D3-9A4A-1411-74EB-9B3E4E64C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962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942028-C333-54DD-8629-1DB2CA14F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03A50B-AC6D-B3FB-405B-A9E5A590A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FA0CEBF-8479-223F-C634-7ADE4DA3E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7FA64FE-2CDB-D9F6-5D16-A1D8D0B74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52762-ED5F-4C3D-9B24-CAE89EE69E6C}" type="datetime1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E14081-34A8-2027-794C-2C5CF4613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7A3B018-278E-3EA7-CF18-44DDE4163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389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74FC54-E23A-C37F-1EC8-59EAC36DE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29F737B-B95F-C7D4-6B78-FAFD5FBA3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7E210BB-D902-282D-0A99-A6C772C1F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375CDE2-4A0B-35D8-A016-96FAC306B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8E9-190F-416A-875F-AC1A5A460515}" type="datetime1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62F7669-71B7-A9E2-7C32-902F0378E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BBB5F08-86A1-A4CA-A3AB-35310DB08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186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6F825CE-A531-DFA9-8313-2EA3BB30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9FD70C-B749-0F32-E6A7-18F5B18C8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0E6A94-D0F5-8912-A5C2-DC553E4C2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E7C846-08DA-434C-9215-F94CFE563CB4}" type="datetime1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30CF90-211C-709C-E0C5-D19BD9092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970CC7-F157-CAFA-ED54-9CBDB784A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24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5AE22FC-AF5D-80D6-CC9F-1199F201F39A}"/>
              </a:ext>
            </a:extLst>
          </p:cNvPr>
          <p:cNvSpPr txBox="1"/>
          <p:nvPr/>
        </p:nvSpPr>
        <p:spPr>
          <a:xfrm>
            <a:off x="0" y="3646424"/>
            <a:ext cx="12192000" cy="1482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教師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許閔傑、蕭兆翔 </a:t>
            </a:r>
            <a:endParaRPr lang="en-US" altLang="zh-TW" sz="3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助教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莊媞涵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49B9DE3-2C0C-4512-514F-D92557F4E5E7}"/>
              </a:ext>
            </a:extLst>
          </p:cNvPr>
          <p:cNvSpPr txBox="1"/>
          <p:nvPr/>
        </p:nvSpPr>
        <p:spPr>
          <a:xfrm>
            <a:off x="0" y="2195913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影像處理</a:t>
            </a:r>
            <a:r>
              <a:rPr kumimoji="0" lang="en-US" altLang="zh-TW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03</a:t>
            </a:r>
            <a:r>
              <a:rPr kumimoji="0" lang="zh-TW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強度轉換與空間濾波</a:t>
            </a:r>
            <a:endParaRPr kumimoji="0" lang="en-US" altLang="zh-TW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D3C3FC8-6565-2956-B665-A65BE6976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009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空拍照片 使用</a:t>
            </a:r>
            <a:r>
              <a:rPr lang="en-US" altLang="zh-TW"/>
              <a:t>Gamma</a:t>
            </a:r>
            <a:r>
              <a:rPr lang="zh-TW" altLang="en-US"/>
              <a:t>矯正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3" r="2459" b="3138"/>
          <a:stretch/>
        </p:blipFill>
        <p:spPr bwMode="auto">
          <a:xfrm>
            <a:off x="5391397" y="994196"/>
            <a:ext cx="5505061" cy="551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15E6ECC-424F-C280-9BF7-C0E940219629}"/>
                  </a:ext>
                </a:extLst>
              </p:cNvPr>
              <p:cNvSpPr txBox="1"/>
              <p:nvPr/>
            </p:nvSpPr>
            <p:spPr>
              <a:xfrm>
                <a:off x="8235774" y="1115292"/>
                <a:ext cx="67191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zh-TW" altLang="en-US" sz="20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zh-TW" altLang="en-US" sz="2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15E6ECC-424F-C280-9BF7-C0E940219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774" y="1115292"/>
                <a:ext cx="671914" cy="307777"/>
              </a:xfrm>
              <a:prstGeom prst="rect">
                <a:avLst/>
              </a:prstGeom>
              <a:blipFill>
                <a:blip r:embed="rId3"/>
                <a:stretch>
                  <a:fillRect l="-8182" r="-9091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45683FEC-42C8-AF92-CFF9-A45D3DE124DD}"/>
                  </a:ext>
                </a:extLst>
              </p:cNvPr>
              <p:cNvSpPr txBox="1"/>
              <p:nvPr/>
            </p:nvSpPr>
            <p:spPr>
              <a:xfrm>
                <a:off x="5552609" y="3816929"/>
                <a:ext cx="67191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zh-TW" altLang="en-US" sz="20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TW" altLang="en-US" sz="2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45683FEC-42C8-AF92-CFF9-A45D3DE12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609" y="3816929"/>
                <a:ext cx="671915" cy="307777"/>
              </a:xfrm>
              <a:prstGeom prst="rect">
                <a:avLst/>
              </a:prstGeom>
              <a:blipFill>
                <a:blip r:embed="rId4"/>
                <a:stretch>
                  <a:fillRect l="-9091" r="-8182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13FC996-85C8-E2CC-15BC-1C3CC5CAC043}"/>
                  </a:ext>
                </a:extLst>
              </p:cNvPr>
              <p:cNvSpPr txBox="1"/>
              <p:nvPr/>
            </p:nvSpPr>
            <p:spPr>
              <a:xfrm>
                <a:off x="8231155" y="3816928"/>
                <a:ext cx="67191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zh-TW" altLang="en-US" sz="20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TW" altLang="en-US" sz="2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13FC996-85C8-E2CC-15BC-1C3CC5CAC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155" y="3816928"/>
                <a:ext cx="671915" cy="307777"/>
              </a:xfrm>
              <a:prstGeom prst="rect">
                <a:avLst/>
              </a:prstGeom>
              <a:blipFill>
                <a:blip r:embed="rId5"/>
                <a:stretch>
                  <a:fillRect l="-8182" r="-9091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27AEFAD5-E896-A4F1-27C8-90B73887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25EE10-825B-4D49-8D47-2CB0B2BE83D5}" type="slidenum">
              <a:rPr lang="zh-TW" altLang="en-US" smtClean="0"/>
              <a:t>10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2C74408-C67D-D3F0-75D1-27BB7B6A913A}"/>
                  </a:ext>
                </a:extLst>
              </p:cNvPr>
              <p:cNvSpPr txBox="1"/>
              <p:nvPr/>
            </p:nvSpPr>
            <p:spPr>
              <a:xfrm>
                <a:off x="1861128" y="1186590"/>
                <a:ext cx="181729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40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TW" altLang="en-US" sz="4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4000" i="1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zh-TW" altLang="en-US" sz="4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4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zh-TW" altLang="en-US" sz="4000" i="1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zh-TW" altLang="en-US" sz="4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2C74408-C67D-D3F0-75D1-27BB7B6A9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128" y="1186590"/>
                <a:ext cx="1817292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3">
            <a:extLst>
              <a:ext uri="{FF2B5EF4-FFF2-40B4-BE49-F238E27FC236}">
                <a16:creationId xmlns:a16="http://schemas.microsoft.com/office/drawing/2014/main" id="{EB63B022-FE59-8676-572E-1FBB88D011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0"/>
          <a:stretch/>
        </p:blipFill>
        <p:spPr bwMode="auto">
          <a:xfrm>
            <a:off x="585711" y="2744339"/>
            <a:ext cx="4078652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FFB49D28-255A-6B89-5A50-D9177E465A7F}"/>
                  </a:ext>
                </a:extLst>
              </p:cNvPr>
              <p:cNvSpPr txBox="1"/>
              <p:nvPr/>
            </p:nvSpPr>
            <p:spPr>
              <a:xfrm>
                <a:off x="1357745" y="1967346"/>
                <a:ext cx="2611805" cy="58477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320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TW" sz="320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TW" altLang="en-US" sz="320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， 更暗</a:t>
                </a: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FFB49D28-255A-6B89-5A50-D9177E46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745" y="1967346"/>
                <a:ext cx="2611805" cy="584775"/>
              </a:xfrm>
              <a:prstGeom prst="rect">
                <a:avLst/>
              </a:prstGeom>
              <a:blipFill>
                <a:blip r:embed="rId8"/>
                <a:stretch>
                  <a:fillRect t="-13542" r="-514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1510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A61F20B-A483-DDA7-8C90-DBBF596ED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A9A9EE-0910-10B7-721E-0C24A20232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4" r="22802" b="3393"/>
          <a:stretch/>
        </p:blipFill>
        <p:spPr bwMode="auto">
          <a:xfrm>
            <a:off x="4987918" y="1014601"/>
            <a:ext cx="4637315" cy="584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32803AC-3F3B-44DE-CC2A-5C72154159B8}"/>
                  </a:ext>
                </a:extLst>
              </p:cNvPr>
              <p:cNvSpPr txBox="1"/>
              <p:nvPr/>
            </p:nvSpPr>
            <p:spPr>
              <a:xfrm>
                <a:off x="7364068" y="1105961"/>
                <a:ext cx="82901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zh-TW" altLang="en-US" sz="20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TW" sz="2000">
                    <a:solidFill>
                      <a:srgbClr val="FF0000"/>
                    </a:solidFill>
                  </a:rPr>
                  <a:t>.6</a:t>
                </a:r>
                <a:endParaRPr lang="zh-TW" altLang="en-US" sz="2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32803AC-3F3B-44DE-CC2A-5C7215415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068" y="1105961"/>
                <a:ext cx="829010" cy="307777"/>
              </a:xfrm>
              <a:prstGeom prst="rect">
                <a:avLst/>
              </a:prstGeom>
              <a:blipFill>
                <a:blip r:embed="rId3"/>
                <a:stretch>
                  <a:fillRect l="-10294" t="-25490" r="-16912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24614E7-0E80-0E55-8B99-47B991F8A436}"/>
                  </a:ext>
                </a:extLst>
              </p:cNvPr>
              <p:cNvSpPr txBox="1"/>
              <p:nvPr/>
            </p:nvSpPr>
            <p:spPr>
              <a:xfrm>
                <a:off x="5147434" y="4012872"/>
                <a:ext cx="82901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zh-TW" altLang="en-US" sz="20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TW" sz="2000">
                    <a:solidFill>
                      <a:srgbClr val="FF0000"/>
                    </a:solidFill>
                  </a:rPr>
                  <a:t>.4</a:t>
                </a:r>
                <a:endParaRPr lang="zh-TW" altLang="en-US" sz="2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24614E7-0E80-0E55-8B99-47B991F8A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434" y="4012872"/>
                <a:ext cx="829010" cy="307777"/>
              </a:xfrm>
              <a:prstGeom prst="rect">
                <a:avLst/>
              </a:prstGeom>
              <a:blipFill>
                <a:blip r:embed="rId4"/>
                <a:stretch>
                  <a:fillRect l="-10294" t="-25490" r="-16912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5FEEE19-0BA4-7CFF-0277-523E85F11DE4}"/>
                  </a:ext>
                </a:extLst>
              </p:cNvPr>
              <p:cNvSpPr txBox="1"/>
              <p:nvPr/>
            </p:nvSpPr>
            <p:spPr>
              <a:xfrm>
                <a:off x="7368780" y="4003540"/>
                <a:ext cx="82901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zh-TW" altLang="en-US" sz="20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TW" sz="2000">
                    <a:solidFill>
                      <a:srgbClr val="FF0000"/>
                    </a:solidFill>
                  </a:rPr>
                  <a:t>.3</a:t>
                </a:r>
                <a:endParaRPr lang="zh-TW" altLang="en-US" sz="2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5FEEE19-0BA4-7CFF-0277-523E85F11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780" y="4003540"/>
                <a:ext cx="829010" cy="307777"/>
              </a:xfrm>
              <a:prstGeom prst="rect">
                <a:avLst/>
              </a:prstGeom>
              <a:blipFill>
                <a:blip r:embed="rId5"/>
                <a:stretch>
                  <a:fillRect l="-11029" t="-26000" r="-1617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B5D41868-1D19-BA54-74AD-2FDF55E9BEAA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核磁共振</a:t>
            </a:r>
            <a:r>
              <a:rPr lang="en-US" altLang="zh-TW"/>
              <a:t>(MRI)</a:t>
            </a:r>
            <a:r>
              <a:rPr lang="zh-TW" altLang="en-US"/>
              <a:t>影像 使用</a:t>
            </a:r>
            <a:r>
              <a:rPr lang="en-US" altLang="zh-TW"/>
              <a:t>Gamma</a:t>
            </a:r>
            <a:r>
              <a:rPr lang="zh-TW" altLang="en-US"/>
              <a:t>矯正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4998785-5AB9-4749-FD3D-AC593C23A3C8}"/>
                  </a:ext>
                </a:extLst>
              </p:cNvPr>
              <p:cNvSpPr txBox="1"/>
              <p:nvPr/>
            </p:nvSpPr>
            <p:spPr>
              <a:xfrm>
                <a:off x="1394692" y="1644073"/>
                <a:ext cx="2284408" cy="58477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320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sz="320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&lt;1</a:t>
                </a:r>
                <a:r>
                  <a:rPr lang="zh-TW" altLang="en-US" sz="320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， 更亮</a:t>
                </a: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4998785-5AB9-4749-FD3D-AC593C23A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692" y="1644073"/>
                <a:ext cx="2284408" cy="584775"/>
              </a:xfrm>
              <a:prstGeom prst="rect">
                <a:avLst/>
              </a:prstGeom>
              <a:blipFill>
                <a:blip r:embed="rId6"/>
                <a:stretch>
                  <a:fillRect t="-14583" r="-58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3">
            <a:extLst>
              <a:ext uri="{FF2B5EF4-FFF2-40B4-BE49-F238E27FC236}">
                <a16:creationId xmlns:a16="http://schemas.microsoft.com/office/drawing/2014/main" id="{E0429AE1-15AE-99A1-8090-3CEAF7968E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0"/>
          <a:stretch/>
        </p:blipFill>
        <p:spPr bwMode="auto">
          <a:xfrm>
            <a:off x="428693" y="2707394"/>
            <a:ext cx="4078652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8881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8031932-1132-E079-D39A-3918FE136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302576B-B117-9014-3272-88F9C99E0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70"/>
          <a:stretch/>
        </p:blipFill>
        <p:spPr bwMode="auto">
          <a:xfrm>
            <a:off x="1324997" y="1650961"/>
            <a:ext cx="4571572" cy="4359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3255AC-1E6B-6F83-5B8C-961B91BF1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77"/>
          <a:stretch/>
        </p:blipFill>
        <p:spPr bwMode="auto">
          <a:xfrm>
            <a:off x="6368509" y="1647099"/>
            <a:ext cx="4840717" cy="4434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AA917EA-EFBD-6D96-D36C-D6682200CB7E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比較各個強度轉換函數</a:t>
            </a:r>
          </a:p>
        </p:txBody>
      </p:sp>
    </p:spTree>
    <p:extLst>
      <p:ext uri="{BB962C8B-B14F-4D97-AF65-F5344CB8AC3E}">
        <p14:creationId xmlns:p14="http://schemas.microsoft.com/office/powerpoint/2010/main" val="1816095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803F08C-7EE9-56D9-45F1-D301D548D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8507F08-EBA3-0730-362B-B1265A56B003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強度轉換函數 優缺點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F13660-D177-58BB-77E0-4F01243B7D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2" b="-1"/>
          <a:stretch/>
        </p:blipFill>
        <p:spPr>
          <a:xfrm>
            <a:off x="2605162" y="2155532"/>
            <a:ext cx="9121444" cy="372803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C4C9254-C61A-63DA-EDB7-47AD6DA64D30}"/>
              </a:ext>
            </a:extLst>
          </p:cNvPr>
          <p:cNvSpPr txBox="1"/>
          <p:nvPr/>
        </p:nvSpPr>
        <p:spPr>
          <a:xfrm>
            <a:off x="462212" y="2272339"/>
            <a:ext cx="18745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優點</a:t>
            </a:r>
            <a:endParaRPr lang="en-US" altLang="zh-TW" sz="240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　運算簡單</a:t>
            </a:r>
            <a:endParaRPr lang="en-US" altLang="zh-TW" sz="24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4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缺點</a:t>
            </a:r>
            <a:endParaRPr lang="en-US" altLang="zh-TW" sz="240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　效果有限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22DC186-95C1-9049-FF56-4432AD5BFBC0}"/>
              </a:ext>
            </a:extLst>
          </p:cNvPr>
          <p:cNvSpPr txBox="1"/>
          <p:nvPr/>
        </p:nvSpPr>
        <p:spPr>
          <a:xfrm>
            <a:off x="0" y="131156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不考慮</a:t>
            </a:r>
            <a:r>
              <a:rPr lang="zh-TW" altLang="en-US" sz="28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像素位置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、特性，只看「</a:t>
            </a:r>
            <a:r>
              <a:rPr lang="zh-TW" altLang="en-US" sz="28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像素值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endParaRPr lang="zh-TW" altLang="en-US" sz="280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68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B8DF411-C442-B3E9-A1CB-A4CAF158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3F4261D-EBAD-67A2-44A9-9A60F67F8018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/>
              <a:t>3.2</a:t>
            </a:r>
            <a:r>
              <a:rPr lang="zh-TW" altLang="en-US"/>
              <a:t> 直方圖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A1A2E91-6213-DE05-08DE-FAE65CAD3E58}"/>
              </a:ext>
            </a:extLst>
          </p:cNvPr>
          <p:cNvSpPr txBox="1"/>
          <p:nvPr/>
        </p:nvSpPr>
        <p:spPr>
          <a:xfrm>
            <a:off x="757382" y="1256144"/>
            <a:ext cx="1087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數位影像的</a:t>
            </a:r>
            <a:r>
              <a:rPr lang="zh-TW" altLang="en-US" sz="28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直方圖</a:t>
            </a:r>
            <a:r>
              <a:rPr lang="en-US" altLang="zh-TW" sz="28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(Histogram)</a:t>
            </a:r>
          </a:p>
          <a:p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　 計算每一個像素質出現的次數，依此「次數」所繪製的統計圖。</a:t>
            </a:r>
            <a:endParaRPr lang="en-US" altLang="zh-TW" sz="28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205D407-A34A-73CC-D42B-DEB30570E3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007" t="7315" r="18188" b="58672"/>
          <a:stretch/>
        </p:blipFill>
        <p:spPr>
          <a:xfrm>
            <a:off x="950366" y="2649300"/>
            <a:ext cx="3505200" cy="356219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232D80C-4030-7A54-25FF-E6363B6F2E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193" t="52059"/>
          <a:stretch/>
        </p:blipFill>
        <p:spPr>
          <a:xfrm>
            <a:off x="6096000" y="2649300"/>
            <a:ext cx="4530269" cy="3638375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D2EF988-8FC6-70E8-8314-ABE24ED11A13}"/>
              </a:ext>
            </a:extLst>
          </p:cNvPr>
          <p:cNvCxnSpPr/>
          <p:nvPr/>
        </p:nvCxnSpPr>
        <p:spPr>
          <a:xfrm>
            <a:off x="6147430" y="6142820"/>
            <a:ext cx="467463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D27E228-FD29-846E-1B86-442CCB713A1B}"/>
              </a:ext>
            </a:extLst>
          </p:cNvPr>
          <p:cNvSpPr txBox="1"/>
          <p:nvPr/>
        </p:nvSpPr>
        <p:spPr>
          <a:xfrm>
            <a:off x="10982134" y="5918344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0~255</a:t>
            </a:r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B842B45-33AE-55CA-60F0-A5C6A07629C0}"/>
              </a:ext>
            </a:extLst>
          </p:cNvPr>
          <p:cNvCxnSpPr>
            <a:cxnSpLocks/>
          </p:cNvCxnSpPr>
          <p:nvPr/>
        </p:nvCxnSpPr>
        <p:spPr>
          <a:xfrm flipV="1">
            <a:off x="6174589" y="2335794"/>
            <a:ext cx="0" cy="384323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969BF0E-93A9-1740-BF36-FB6384BA3A47}"/>
              </a:ext>
            </a:extLst>
          </p:cNvPr>
          <p:cNvSpPr txBox="1"/>
          <p:nvPr/>
        </p:nvSpPr>
        <p:spPr>
          <a:xfrm>
            <a:off x="4840006" y="28257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統計次數</a:t>
            </a:r>
          </a:p>
        </p:txBody>
      </p:sp>
    </p:spTree>
    <p:extLst>
      <p:ext uri="{BB962C8B-B14F-4D97-AF65-F5344CB8AC3E}">
        <p14:creationId xmlns:p14="http://schemas.microsoft.com/office/powerpoint/2010/main" val="1690232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B8DF411-C442-B3E9-A1CB-A4CAF158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3F4261D-EBAD-67A2-44A9-9A60F67F8018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利用直方圖的好處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A1A2E91-6213-DE05-08DE-FAE65CAD3E58}"/>
              </a:ext>
            </a:extLst>
          </p:cNvPr>
          <p:cNvSpPr txBox="1"/>
          <p:nvPr/>
        </p:nvSpPr>
        <p:spPr>
          <a:xfrm>
            <a:off x="757382" y="1256144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快速給予我們</a:t>
            </a:r>
            <a:r>
              <a:rPr lang="zh-TW" altLang="en-US" sz="28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統計分析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的概念</a:t>
            </a:r>
            <a:endParaRPr lang="en-US" altLang="zh-TW" sz="28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205D407-A34A-73CC-D42B-DEB30570E3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007" t="7315" r="18188" b="58672"/>
          <a:stretch/>
        </p:blipFill>
        <p:spPr>
          <a:xfrm>
            <a:off x="950366" y="2649300"/>
            <a:ext cx="3505200" cy="356219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232D80C-4030-7A54-25FF-E6363B6F2E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193" t="52059"/>
          <a:stretch/>
        </p:blipFill>
        <p:spPr>
          <a:xfrm>
            <a:off x="6096000" y="2649300"/>
            <a:ext cx="4530269" cy="3638375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D2EF988-8FC6-70E8-8314-ABE24ED11A13}"/>
              </a:ext>
            </a:extLst>
          </p:cNvPr>
          <p:cNvCxnSpPr/>
          <p:nvPr/>
        </p:nvCxnSpPr>
        <p:spPr>
          <a:xfrm>
            <a:off x="6147430" y="6142820"/>
            <a:ext cx="467463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D27E228-FD29-846E-1B86-442CCB713A1B}"/>
              </a:ext>
            </a:extLst>
          </p:cNvPr>
          <p:cNvSpPr txBox="1"/>
          <p:nvPr/>
        </p:nvSpPr>
        <p:spPr>
          <a:xfrm>
            <a:off x="10982134" y="5918344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0~255</a:t>
            </a:r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B842B45-33AE-55CA-60F0-A5C6A07629C0}"/>
              </a:ext>
            </a:extLst>
          </p:cNvPr>
          <p:cNvCxnSpPr>
            <a:cxnSpLocks/>
          </p:cNvCxnSpPr>
          <p:nvPr/>
        </p:nvCxnSpPr>
        <p:spPr>
          <a:xfrm flipV="1">
            <a:off x="6174589" y="2335794"/>
            <a:ext cx="0" cy="384323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969BF0E-93A9-1740-BF36-FB6384BA3A47}"/>
              </a:ext>
            </a:extLst>
          </p:cNvPr>
          <p:cNvSpPr txBox="1"/>
          <p:nvPr/>
        </p:nvSpPr>
        <p:spPr>
          <a:xfrm>
            <a:off x="4840006" y="28257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統計次數</a:t>
            </a:r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EC1F5E49-B1C0-8D27-EBF3-A4B0F6F1CD93}"/>
              </a:ext>
            </a:extLst>
          </p:cNvPr>
          <p:cNvSpPr/>
          <p:nvPr/>
        </p:nvSpPr>
        <p:spPr>
          <a:xfrm>
            <a:off x="6509442" y="2851842"/>
            <a:ext cx="3675707" cy="2879037"/>
          </a:xfrm>
          <a:custGeom>
            <a:avLst/>
            <a:gdLst>
              <a:gd name="connsiteX0" fmla="*/ 0 w 3675707"/>
              <a:gd name="connsiteY0" fmla="*/ 2734146 h 2879037"/>
              <a:gd name="connsiteX1" fmla="*/ 36213 w 3675707"/>
              <a:gd name="connsiteY1" fmla="*/ 2688879 h 2879037"/>
              <a:gd name="connsiteX2" fmla="*/ 54320 w 3675707"/>
              <a:gd name="connsiteY2" fmla="*/ 2652665 h 2879037"/>
              <a:gd name="connsiteX3" fmla="*/ 108641 w 3675707"/>
              <a:gd name="connsiteY3" fmla="*/ 2598344 h 2879037"/>
              <a:gd name="connsiteX4" fmla="*/ 117695 w 3675707"/>
              <a:gd name="connsiteY4" fmla="*/ 2562130 h 2879037"/>
              <a:gd name="connsiteX5" fmla="*/ 135802 w 3675707"/>
              <a:gd name="connsiteY5" fmla="*/ 2534970 h 2879037"/>
              <a:gd name="connsiteX6" fmla="*/ 153908 w 3675707"/>
              <a:gd name="connsiteY6" fmla="*/ 2462542 h 2879037"/>
              <a:gd name="connsiteX7" fmla="*/ 172015 w 3675707"/>
              <a:gd name="connsiteY7" fmla="*/ 2408221 h 2879037"/>
              <a:gd name="connsiteX8" fmla="*/ 181069 w 3675707"/>
              <a:gd name="connsiteY8" fmla="*/ 2381061 h 2879037"/>
              <a:gd name="connsiteX9" fmla="*/ 199176 w 3675707"/>
              <a:gd name="connsiteY9" fmla="*/ 2335794 h 2879037"/>
              <a:gd name="connsiteX10" fmla="*/ 208229 w 3675707"/>
              <a:gd name="connsiteY10" fmla="*/ 2299580 h 2879037"/>
              <a:gd name="connsiteX11" fmla="*/ 226336 w 3675707"/>
              <a:gd name="connsiteY11" fmla="*/ 2245259 h 2879037"/>
              <a:gd name="connsiteX12" fmla="*/ 235390 w 3675707"/>
              <a:gd name="connsiteY12" fmla="*/ 2209045 h 2879037"/>
              <a:gd name="connsiteX13" fmla="*/ 271604 w 3675707"/>
              <a:gd name="connsiteY13" fmla="*/ 2154724 h 2879037"/>
              <a:gd name="connsiteX14" fmla="*/ 298764 w 3675707"/>
              <a:gd name="connsiteY14" fmla="*/ 2109457 h 2879037"/>
              <a:gd name="connsiteX15" fmla="*/ 353085 w 3675707"/>
              <a:gd name="connsiteY15" fmla="*/ 2027976 h 2879037"/>
              <a:gd name="connsiteX16" fmla="*/ 398352 w 3675707"/>
              <a:gd name="connsiteY16" fmla="*/ 1883120 h 2879037"/>
              <a:gd name="connsiteX17" fmla="*/ 407406 w 3675707"/>
              <a:gd name="connsiteY17" fmla="*/ 1846907 h 2879037"/>
              <a:gd name="connsiteX18" fmla="*/ 425512 w 3675707"/>
              <a:gd name="connsiteY18" fmla="*/ 1792586 h 2879037"/>
              <a:gd name="connsiteX19" fmla="*/ 452673 w 3675707"/>
              <a:gd name="connsiteY19" fmla="*/ 1656784 h 2879037"/>
              <a:gd name="connsiteX20" fmla="*/ 470780 w 3675707"/>
              <a:gd name="connsiteY20" fmla="*/ 1593409 h 2879037"/>
              <a:gd name="connsiteX21" fmla="*/ 479833 w 3675707"/>
              <a:gd name="connsiteY21" fmla="*/ 1520982 h 2879037"/>
              <a:gd name="connsiteX22" fmla="*/ 488887 w 3675707"/>
              <a:gd name="connsiteY22" fmla="*/ 1421394 h 2879037"/>
              <a:gd name="connsiteX23" fmla="*/ 506994 w 3675707"/>
              <a:gd name="connsiteY23" fmla="*/ 1339912 h 2879037"/>
              <a:gd name="connsiteX24" fmla="*/ 516047 w 3675707"/>
              <a:gd name="connsiteY24" fmla="*/ 869132 h 2879037"/>
              <a:gd name="connsiteX25" fmla="*/ 525101 w 3675707"/>
              <a:gd name="connsiteY25" fmla="*/ 841972 h 2879037"/>
              <a:gd name="connsiteX26" fmla="*/ 552261 w 3675707"/>
              <a:gd name="connsiteY26" fmla="*/ 760491 h 2879037"/>
              <a:gd name="connsiteX27" fmla="*/ 570368 w 3675707"/>
              <a:gd name="connsiteY27" fmla="*/ 733330 h 2879037"/>
              <a:gd name="connsiteX28" fmla="*/ 615635 w 3675707"/>
              <a:gd name="connsiteY28" fmla="*/ 642796 h 2879037"/>
              <a:gd name="connsiteX29" fmla="*/ 624689 w 3675707"/>
              <a:gd name="connsiteY29" fmla="*/ 606582 h 2879037"/>
              <a:gd name="connsiteX30" fmla="*/ 651849 w 3675707"/>
              <a:gd name="connsiteY30" fmla="*/ 543208 h 2879037"/>
              <a:gd name="connsiteX31" fmla="*/ 660903 w 3675707"/>
              <a:gd name="connsiteY31" fmla="*/ 506994 h 2879037"/>
              <a:gd name="connsiteX32" fmla="*/ 669956 w 3675707"/>
              <a:gd name="connsiteY32" fmla="*/ 479833 h 2879037"/>
              <a:gd name="connsiteX33" fmla="*/ 706170 w 3675707"/>
              <a:gd name="connsiteY33" fmla="*/ 316871 h 2879037"/>
              <a:gd name="connsiteX34" fmla="*/ 715223 w 3675707"/>
              <a:gd name="connsiteY34" fmla="*/ 72427 h 2879037"/>
              <a:gd name="connsiteX35" fmla="*/ 733330 w 3675707"/>
              <a:gd name="connsiteY35" fmla="*/ 0 h 2879037"/>
              <a:gd name="connsiteX36" fmla="*/ 1050202 w 3675707"/>
              <a:gd name="connsiteY36" fmla="*/ 27160 h 2879037"/>
              <a:gd name="connsiteX37" fmla="*/ 1475714 w 3675707"/>
              <a:gd name="connsiteY37" fmla="*/ 27160 h 2879037"/>
              <a:gd name="connsiteX38" fmla="*/ 1484768 w 3675707"/>
              <a:gd name="connsiteY38" fmla="*/ 63374 h 2879037"/>
              <a:gd name="connsiteX39" fmla="*/ 1493821 w 3675707"/>
              <a:gd name="connsiteY39" fmla="*/ 108641 h 2879037"/>
              <a:gd name="connsiteX40" fmla="*/ 1511928 w 3675707"/>
              <a:gd name="connsiteY40" fmla="*/ 307817 h 2879037"/>
              <a:gd name="connsiteX41" fmla="*/ 1520982 w 3675707"/>
              <a:gd name="connsiteY41" fmla="*/ 389299 h 2879037"/>
              <a:gd name="connsiteX42" fmla="*/ 1530035 w 3675707"/>
              <a:gd name="connsiteY42" fmla="*/ 506994 h 2879037"/>
              <a:gd name="connsiteX43" fmla="*/ 1539089 w 3675707"/>
              <a:gd name="connsiteY43" fmla="*/ 552261 h 2879037"/>
              <a:gd name="connsiteX44" fmla="*/ 1548142 w 3675707"/>
              <a:gd name="connsiteY44" fmla="*/ 615635 h 2879037"/>
              <a:gd name="connsiteX45" fmla="*/ 1566249 w 3675707"/>
              <a:gd name="connsiteY45" fmla="*/ 688063 h 2879037"/>
              <a:gd name="connsiteX46" fmla="*/ 1575303 w 3675707"/>
              <a:gd name="connsiteY46" fmla="*/ 733330 h 2879037"/>
              <a:gd name="connsiteX47" fmla="*/ 1593409 w 3675707"/>
              <a:gd name="connsiteY47" fmla="*/ 778598 h 2879037"/>
              <a:gd name="connsiteX48" fmla="*/ 1620570 w 3675707"/>
              <a:gd name="connsiteY48" fmla="*/ 896293 h 2879037"/>
              <a:gd name="connsiteX49" fmla="*/ 1647730 w 3675707"/>
              <a:gd name="connsiteY49" fmla="*/ 959667 h 2879037"/>
              <a:gd name="connsiteX50" fmla="*/ 1656784 w 3675707"/>
              <a:gd name="connsiteY50" fmla="*/ 995881 h 2879037"/>
              <a:gd name="connsiteX51" fmla="*/ 1674891 w 3675707"/>
              <a:gd name="connsiteY51" fmla="*/ 1050202 h 2879037"/>
              <a:gd name="connsiteX52" fmla="*/ 1692998 w 3675707"/>
              <a:gd name="connsiteY52" fmla="*/ 1086415 h 2879037"/>
              <a:gd name="connsiteX53" fmla="*/ 1729211 w 3675707"/>
              <a:gd name="connsiteY53" fmla="*/ 1176950 h 2879037"/>
              <a:gd name="connsiteX54" fmla="*/ 1747318 w 3675707"/>
              <a:gd name="connsiteY54" fmla="*/ 1231271 h 2879037"/>
              <a:gd name="connsiteX55" fmla="*/ 1801639 w 3675707"/>
              <a:gd name="connsiteY55" fmla="*/ 1303699 h 2879037"/>
              <a:gd name="connsiteX56" fmla="*/ 1828800 w 3675707"/>
              <a:gd name="connsiteY56" fmla="*/ 1330859 h 2879037"/>
              <a:gd name="connsiteX57" fmla="*/ 1892174 w 3675707"/>
              <a:gd name="connsiteY57" fmla="*/ 1358019 h 2879037"/>
              <a:gd name="connsiteX58" fmla="*/ 1937441 w 3675707"/>
              <a:gd name="connsiteY58" fmla="*/ 1367073 h 2879037"/>
              <a:gd name="connsiteX59" fmla="*/ 1964602 w 3675707"/>
              <a:gd name="connsiteY59" fmla="*/ 1376126 h 2879037"/>
              <a:gd name="connsiteX60" fmla="*/ 2027976 w 3675707"/>
              <a:gd name="connsiteY60" fmla="*/ 1394233 h 2879037"/>
              <a:gd name="connsiteX61" fmla="*/ 2064190 w 3675707"/>
              <a:gd name="connsiteY61" fmla="*/ 1403287 h 2879037"/>
              <a:gd name="connsiteX62" fmla="*/ 2326740 w 3675707"/>
              <a:gd name="connsiteY62" fmla="*/ 1412340 h 2879037"/>
              <a:gd name="connsiteX63" fmla="*/ 2435382 w 3675707"/>
              <a:gd name="connsiteY63" fmla="*/ 1421394 h 2879037"/>
              <a:gd name="connsiteX64" fmla="*/ 2462542 w 3675707"/>
              <a:gd name="connsiteY64" fmla="*/ 1430447 h 2879037"/>
              <a:gd name="connsiteX65" fmla="*/ 2489703 w 3675707"/>
              <a:gd name="connsiteY65" fmla="*/ 1466661 h 2879037"/>
              <a:gd name="connsiteX66" fmla="*/ 2516863 w 3675707"/>
              <a:gd name="connsiteY66" fmla="*/ 1493821 h 2879037"/>
              <a:gd name="connsiteX67" fmla="*/ 2534970 w 3675707"/>
              <a:gd name="connsiteY67" fmla="*/ 1520982 h 2879037"/>
              <a:gd name="connsiteX68" fmla="*/ 2607398 w 3675707"/>
              <a:gd name="connsiteY68" fmla="*/ 1593409 h 2879037"/>
              <a:gd name="connsiteX69" fmla="*/ 2643611 w 3675707"/>
              <a:gd name="connsiteY69" fmla="*/ 1647730 h 2879037"/>
              <a:gd name="connsiteX70" fmla="*/ 2679825 w 3675707"/>
              <a:gd name="connsiteY70" fmla="*/ 1720158 h 2879037"/>
              <a:gd name="connsiteX71" fmla="*/ 2734146 w 3675707"/>
              <a:gd name="connsiteY71" fmla="*/ 1792586 h 2879037"/>
              <a:gd name="connsiteX72" fmla="*/ 2770360 w 3675707"/>
              <a:gd name="connsiteY72" fmla="*/ 1846907 h 2879037"/>
              <a:gd name="connsiteX73" fmla="*/ 2779413 w 3675707"/>
              <a:gd name="connsiteY73" fmla="*/ 1874067 h 2879037"/>
              <a:gd name="connsiteX74" fmla="*/ 2806574 w 3675707"/>
              <a:gd name="connsiteY74" fmla="*/ 1910281 h 2879037"/>
              <a:gd name="connsiteX75" fmla="*/ 2851841 w 3675707"/>
              <a:gd name="connsiteY75" fmla="*/ 1973655 h 2879037"/>
              <a:gd name="connsiteX76" fmla="*/ 2888055 w 3675707"/>
              <a:gd name="connsiteY76" fmla="*/ 2000815 h 2879037"/>
              <a:gd name="connsiteX77" fmla="*/ 2942376 w 3675707"/>
              <a:gd name="connsiteY77" fmla="*/ 2064190 h 2879037"/>
              <a:gd name="connsiteX78" fmla="*/ 2996697 w 3675707"/>
              <a:gd name="connsiteY78" fmla="*/ 2136617 h 2879037"/>
              <a:gd name="connsiteX79" fmla="*/ 3032910 w 3675707"/>
              <a:gd name="connsiteY79" fmla="*/ 2172831 h 2879037"/>
              <a:gd name="connsiteX80" fmla="*/ 3078178 w 3675707"/>
              <a:gd name="connsiteY80" fmla="*/ 2227152 h 2879037"/>
              <a:gd name="connsiteX81" fmla="*/ 3150606 w 3675707"/>
              <a:gd name="connsiteY81" fmla="*/ 2335794 h 2879037"/>
              <a:gd name="connsiteX82" fmla="*/ 3159659 w 3675707"/>
              <a:gd name="connsiteY82" fmla="*/ 2372008 h 2879037"/>
              <a:gd name="connsiteX83" fmla="*/ 3186819 w 3675707"/>
              <a:gd name="connsiteY83" fmla="*/ 2408221 h 2879037"/>
              <a:gd name="connsiteX84" fmla="*/ 3241140 w 3675707"/>
              <a:gd name="connsiteY84" fmla="*/ 2480649 h 2879037"/>
              <a:gd name="connsiteX85" fmla="*/ 3268301 w 3675707"/>
              <a:gd name="connsiteY85" fmla="*/ 2507809 h 2879037"/>
              <a:gd name="connsiteX86" fmla="*/ 3349782 w 3675707"/>
              <a:gd name="connsiteY86" fmla="*/ 2625505 h 2879037"/>
              <a:gd name="connsiteX87" fmla="*/ 3422209 w 3675707"/>
              <a:gd name="connsiteY87" fmla="*/ 2706986 h 2879037"/>
              <a:gd name="connsiteX88" fmla="*/ 3467477 w 3675707"/>
              <a:gd name="connsiteY88" fmla="*/ 2752253 h 2879037"/>
              <a:gd name="connsiteX89" fmla="*/ 3494637 w 3675707"/>
              <a:gd name="connsiteY89" fmla="*/ 2770360 h 2879037"/>
              <a:gd name="connsiteX90" fmla="*/ 3539905 w 3675707"/>
              <a:gd name="connsiteY90" fmla="*/ 2797520 h 2879037"/>
              <a:gd name="connsiteX91" fmla="*/ 3576118 w 3675707"/>
              <a:gd name="connsiteY91" fmla="*/ 2833734 h 2879037"/>
              <a:gd name="connsiteX92" fmla="*/ 3603279 w 3675707"/>
              <a:gd name="connsiteY92" fmla="*/ 2842788 h 2879037"/>
              <a:gd name="connsiteX93" fmla="*/ 3639493 w 3675707"/>
              <a:gd name="connsiteY93" fmla="*/ 2860895 h 2879037"/>
              <a:gd name="connsiteX94" fmla="*/ 3675707 w 3675707"/>
              <a:gd name="connsiteY94" fmla="*/ 2879002 h 287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3675707" h="2879037">
                <a:moveTo>
                  <a:pt x="0" y="2734146"/>
                </a:moveTo>
                <a:cubicBezTo>
                  <a:pt x="12071" y="2719057"/>
                  <a:pt x="25494" y="2704957"/>
                  <a:pt x="36213" y="2688879"/>
                </a:cubicBezTo>
                <a:cubicBezTo>
                  <a:pt x="43699" y="2677649"/>
                  <a:pt x="45889" y="2663204"/>
                  <a:pt x="54320" y="2652665"/>
                </a:cubicBezTo>
                <a:cubicBezTo>
                  <a:pt x="70317" y="2632669"/>
                  <a:pt x="108641" y="2598344"/>
                  <a:pt x="108641" y="2598344"/>
                </a:cubicBezTo>
                <a:cubicBezTo>
                  <a:pt x="111659" y="2586273"/>
                  <a:pt x="112793" y="2573567"/>
                  <a:pt x="117695" y="2562130"/>
                </a:cubicBezTo>
                <a:cubicBezTo>
                  <a:pt x="121981" y="2552129"/>
                  <a:pt x="132084" y="2545196"/>
                  <a:pt x="135802" y="2534970"/>
                </a:cubicBezTo>
                <a:cubicBezTo>
                  <a:pt x="144306" y="2511583"/>
                  <a:pt x="146038" y="2486151"/>
                  <a:pt x="153908" y="2462542"/>
                </a:cubicBezTo>
                <a:lnTo>
                  <a:pt x="172015" y="2408221"/>
                </a:lnTo>
                <a:cubicBezTo>
                  <a:pt x="175033" y="2399168"/>
                  <a:pt x="177525" y="2389922"/>
                  <a:pt x="181069" y="2381061"/>
                </a:cubicBezTo>
                <a:cubicBezTo>
                  <a:pt x="187105" y="2365972"/>
                  <a:pt x="194037" y="2351211"/>
                  <a:pt x="199176" y="2335794"/>
                </a:cubicBezTo>
                <a:cubicBezTo>
                  <a:pt x="203111" y="2323990"/>
                  <a:pt x="204654" y="2311498"/>
                  <a:pt x="208229" y="2299580"/>
                </a:cubicBezTo>
                <a:cubicBezTo>
                  <a:pt x="213713" y="2281298"/>
                  <a:pt x="221707" y="2263776"/>
                  <a:pt x="226336" y="2245259"/>
                </a:cubicBezTo>
                <a:cubicBezTo>
                  <a:pt x="229354" y="2233188"/>
                  <a:pt x="229825" y="2220174"/>
                  <a:pt x="235390" y="2209045"/>
                </a:cubicBezTo>
                <a:cubicBezTo>
                  <a:pt x="245122" y="2189581"/>
                  <a:pt x="260408" y="2173385"/>
                  <a:pt x="271604" y="2154724"/>
                </a:cubicBezTo>
                <a:cubicBezTo>
                  <a:pt x="280657" y="2139635"/>
                  <a:pt x="289003" y="2124098"/>
                  <a:pt x="298764" y="2109457"/>
                </a:cubicBezTo>
                <a:cubicBezTo>
                  <a:pt x="320066" y="2077504"/>
                  <a:pt x="337305" y="2064795"/>
                  <a:pt x="353085" y="2027976"/>
                </a:cubicBezTo>
                <a:cubicBezTo>
                  <a:pt x="365909" y="1998054"/>
                  <a:pt x="388713" y="1918461"/>
                  <a:pt x="398352" y="1883120"/>
                </a:cubicBezTo>
                <a:cubicBezTo>
                  <a:pt x="401626" y="1871116"/>
                  <a:pt x="403831" y="1858825"/>
                  <a:pt x="407406" y="1846907"/>
                </a:cubicBezTo>
                <a:cubicBezTo>
                  <a:pt x="412890" y="1828626"/>
                  <a:pt x="420594" y="1811028"/>
                  <a:pt x="425512" y="1792586"/>
                </a:cubicBezTo>
                <a:cubicBezTo>
                  <a:pt x="478221" y="1594923"/>
                  <a:pt x="418843" y="1803380"/>
                  <a:pt x="452673" y="1656784"/>
                </a:cubicBezTo>
                <a:cubicBezTo>
                  <a:pt x="457613" y="1635376"/>
                  <a:pt x="464744" y="1614534"/>
                  <a:pt x="470780" y="1593409"/>
                </a:cubicBezTo>
                <a:cubicBezTo>
                  <a:pt x="473798" y="1569267"/>
                  <a:pt x="477286" y="1545179"/>
                  <a:pt x="479833" y="1520982"/>
                </a:cubicBezTo>
                <a:cubicBezTo>
                  <a:pt x="483322" y="1487832"/>
                  <a:pt x="483942" y="1454358"/>
                  <a:pt x="488887" y="1421394"/>
                </a:cubicBezTo>
                <a:cubicBezTo>
                  <a:pt x="493014" y="1393879"/>
                  <a:pt x="500958" y="1367073"/>
                  <a:pt x="506994" y="1339912"/>
                </a:cubicBezTo>
                <a:cubicBezTo>
                  <a:pt x="510012" y="1182985"/>
                  <a:pt x="510343" y="1025984"/>
                  <a:pt x="516047" y="869132"/>
                </a:cubicBezTo>
                <a:cubicBezTo>
                  <a:pt x="516394" y="859595"/>
                  <a:pt x="522479" y="851148"/>
                  <a:pt x="525101" y="841972"/>
                </a:cubicBezTo>
                <a:cubicBezTo>
                  <a:pt x="536629" y="801626"/>
                  <a:pt x="531448" y="802116"/>
                  <a:pt x="552261" y="760491"/>
                </a:cubicBezTo>
                <a:cubicBezTo>
                  <a:pt x="557127" y="750759"/>
                  <a:pt x="564332" y="742384"/>
                  <a:pt x="570368" y="733330"/>
                </a:cubicBezTo>
                <a:cubicBezTo>
                  <a:pt x="596147" y="655990"/>
                  <a:pt x="551658" y="783543"/>
                  <a:pt x="615635" y="642796"/>
                </a:cubicBezTo>
                <a:cubicBezTo>
                  <a:pt x="620784" y="631468"/>
                  <a:pt x="620437" y="618276"/>
                  <a:pt x="624689" y="606582"/>
                </a:cubicBezTo>
                <a:cubicBezTo>
                  <a:pt x="632543" y="584983"/>
                  <a:pt x="643995" y="564807"/>
                  <a:pt x="651849" y="543208"/>
                </a:cubicBezTo>
                <a:cubicBezTo>
                  <a:pt x="656101" y="531514"/>
                  <a:pt x="657485" y="518958"/>
                  <a:pt x="660903" y="506994"/>
                </a:cubicBezTo>
                <a:cubicBezTo>
                  <a:pt x="663525" y="497818"/>
                  <a:pt x="667497" y="489054"/>
                  <a:pt x="669956" y="479833"/>
                </a:cubicBezTo>
                <a:cubicBezTo>
                  <a:pt x="698056" y="374456"/>
                  <a:pt x="692706" y="397649"/>
                  <a:pt x="706170" y="316871"/>
                </a:cubicBezTo>
                <a:cubicBezTo>
                  <a:pt x="709188" y="235390"/>
                  <a:pt x="708260" y="153666"/>
                  <a:pt x="715223" y="72427"/>
                </a:cubicBezTo>
                <a:cubicBezTo>
                  <a:pt x="717348" y="47633"/>
                  <a:pt x="733330" y="0"/>
                  <a:pt x="733330" y="0"/>
                </a:cubicBezTo>
                <a:cubicBezTo>
                  <a:pt x="897905" y="32915"/>
                  <a:pt x="793114" y="16877"/>
                  <a:pt x="1050202" y="27160"/>
                </a:cubicBezTo>
                <a:cubicBezTo>
                  <a:pt x="1052055" y="27100"/>
                  <a:pt x="1406538" y="6814"/>
                  <a:pt x="1475714" y="27160"/>
                </a:cubicBezTo>
                <a:cubicBezTo>
                  <a:pt x="1487651" y="30671"/>
                  <a:pt x="1482069" y="51227"/>
                  <a:pt x="1484768" y="63374"/>
                </a:cubicBezTo>
                <a:cubicBezTo>
                  <a:pt x="1488106" y="78395"/>
                  <a:pt x="1490803" y="93552"/>
                  <a:pt x="1493821" y="108641"/>
                </a:cubicBezTo>
                <a:cubicBezTo>
                  <a:pt x="1502354" y="211034"/>
                  <a:pt x="1501796" y="211563"/>
                  <a:pt x="1511928" y="307817"/>
                </a:cubicBezTo>
                <a:cubicBezTo>
                  <a:pt x="1514789" y="334995"/>
                  <a:pt x="1518508" y="362083"/>
                  <a:pt x="1520982" y="389299"/>
                </a:cubicBezTo>
                <a:cubicBezTo>
                  <a:pt x="1524544" y="428485"/>
                  <a:pt x="1525690" y="467887"/>
                  <a:pt x="1530035" y="506994"/>
                </a:cubicBezTo>
                <a:cubicBezTo>
                  <a:pt x="1531734" y="522288"/>
                  <a:pt x="1536559" y="537083"/>
                  <a:pt x="1539089" y="552261"/>
                </a:cubicBezTo>
                <a:cubicBezTo>
                  <a:pt x="1542597" y="573310"/>
                  <a:pt x="1543957" y="594710"/>
                  <a:pt x="1548142" y="615635"/>
                </a:cubicBezTo>
                <a:cubicBezTo>
                  <a:pt x="1553022" y="640037"/>
                  <a:pt x="1561368" y="663661"/>
                  <a:pt x="1566249" y="688063"/>
                </a:cubicBezTo>
                <a:cubicBezTo>
                  <a:pt x="1569267" y="703152"/>
                  <a:pt x="1570881" y="718591"/>
                  <a:pt x="1575303" y="733330"/>
                </a:cubicBezTo>
                <a:cubicBezTo>
                  <a:pt x="1579973" y="748896"/>
                  <a:pt x="1588630" y="763065"/>
                  <a:pt x="1593409" y="778598"/>
                </a:cubicBezTo>
                <a:cubicBezTo>
                  <a:pt x="1623453" y="876244"/>
                  <a:pt x="1601562" y="820260"/>
                  <a:pt x="1620570" y="896293"/>
                </a:cubicBezTo>
                <a:cubicBezTo>
                  <a:pt x="1631811" y="941258"/>
                  <a:pt x="1628296" y="907844"/>
                  <a:pt x="1647730" y="959667"/>
                </a:cubicBezTo>
                <a:cubicBezTo>
                  <a:pt x="1652099" y="971318"/>
                  <a:pt x="1653209" y="983963"/>
                  <a:pt x="1656784" y="995881"/>
                </a:cubicBezTo>
                <a:cubicBezTo>
                  <a:pt x="1662269" y="1014162"/>
                  <a:pt x="1667802" y="1032481"/>
                  <a:pt x="1674891" y="1050202"/>
                </a:cubicBezTo>
                <a:cubicBezTo>
                  <a:pt x="1679903" y="1062733"/>
                  <a:pt x="1687682" y="1074010"/>
                  <a:pt x="1692998" y="1086415"/>
                </a:cubicBezTo>
                <a:cubicBezTo>
                  <a:pt x="1705801" y="1116290"/>
                  <a:pt x="1718933" y="1146115"/>
                  <a:pt x="1729211" y="1176950"/>
                </a:cubicBezTo>
                <a:cubicBezTo>
                  <a:pt x="1735247" y="1195057"/>
                  <a:pt x="1735866" y="1216002"/>
                  <a:pt x="1747318" y="1231271"/>
                </a:cubicBezTo>
                <a:cubicBezTo>
                  <a:pt x="1765425" y="1255414"/>
                  <a:pt x="1780299" y="1282360"/>
                  <a:pt x="1801639" y="1303699"/>
                </a:cubicBezTo>
                <a:cubicBezTo>
                  <a:pt x="1810693" y="1312752"/>
                  <a:pt x="1818381" y="1323417"/>
                  <a:pt x="1828800" y="1330859"/>
                </a:cubicBezTo>
                <a:cubicBezTo>
                  <a:pt x="1842756" y="1340827"/>
                  <a:pt x="1873984" y="1353472"/>
                  <a:pt x="1892174" y="1358019"/>
                </a:cubicBezTo>
                <a:cubicBezTo>
                  <a:pt x="1907102" y="1361751"/>
                  <a:pt x="1922513" y="1363341"/>
                  <a:pt x="1937441" y="1367073"/>
                </a:cubicBezTo>
                <a:cubicBezTo>
                  <a:pt x="1946699" y="1369388"/>
                  <a:pt x="1955461" y="1373384"/>
                  <a:pt x="1964602" y="1376126"/>
                </a:cubicBezTo>
                <a:cubicBezTo>
                  <a:pt x="1985645" y="1382439"/>
                  <a:pt x="2006780" y="1388452"/>
                  <a:pt x="2027976" y="1394233"/>
                </a:cubicBezTo>
                <a:cubicBezTo>
                  <a:pt x="2039980" y="1397507"/>
                  <a:pt x="2051770" y="1402534"/>
                  <a:pt x="2064190" y="1403287"/>
                </a:cubicBezTo>
                <a:cubicBezTo>
                  <a:pt x="2151598" y="1408584"/>
                  <a:pt x="2239223" y="1409322"/>
                  <a:pt x="2326740" y="1412340"/>
                </a:cubicBezTo>
                <a:cubicBezTo>
                  <a:pt x="2362954" y="1415358"/>
                  <a:pt x="2399361" y="1416591"/>
                  <a:pt x="2435382" y="1421394"/>
                </a:cubicBezTo>
                <a:cubicBezTo>
                  <a:pt x="2444841" y="1422655"/>
                  <a:pt x="2455211" y="1424338"/>
                  <a:pt x="2462542" y="1430447"/>
                </a:cubicBezTo>
                <a:cubicBezTo>
                  <a:pt x="2474134" y="1440107"/>
                  <a:pt x="2479883" y="1455204"/>
                  <a:pt x="2489703" y="1466661"/>
                </a:cubicBezTo>
                <a:cubicBezTo>
                  <a:pt x="2498035" y="1476382"/>
                  <a:pt x="2508667" y="1483985"/>
                  <a:pt x="2516863" y="1493821"/>
                </a:cubicBezTo>
                <a:cubicBezTo>
                  <a:pt x="2523829" y="1502180"/>
                  <a:pt x="2527651" y="1512931"/>
                  <a:pt x="2534970" y="1520982"/>
                </a:cubicBezTo>
                <a:cubicBezTo>
                  <a:pt x="2557937" y="1546245"/>
                  <a:pt x="2588459" y="1565000"/>
                  <a:pt x="2607398" y="1593409"/>
                </a:cubicBezTo>
                <a:cubicBezTo>
                  <a:pt x="2619469" y="1611516"/>
                  <a:pt x="2632814" y="1628835"/>
                  <a:pt x="2643611" y="1647730"/>
                </a:cubicBezTo>
                <a:cubicBezTo>
                  <a:pt x="2657003" y="1671166"/>
                  <a:pt x="2662963" y="1699081"/>
                  <a:pt x="2679825" y="1720158"/>
                </a:cubicBezTo>
                <a:cubicBezTo>
                  <a:pt x="2722836" y="1773922"/>
                  <a:pt x="2705320" y="1749347"/>
                  <a:pt x="2734146" y="1792586"/>
                </a:cubicBezTo>
                <a:cubicBezTo>
                  <a:pt x="2754940" y="1875756"/>
                  <a:pt x="2724889" y="1790067"/>
                  <a:pt x="2770360" y="1846907"/>
                </a:cubicBezTo>
                <a:cubicBezTo>
                  <a:pt x="2776321" y="1854359"/>
                  <a:pt x="2774678" y="1865781"/>
                  <a:pt x="2779413" y="1874067"/>
                </a:cubicBezTo>
                <a:cubicBezTo>
                  <a:pt x="2786899" y="1887168"/>
                  <a:pt x="2797803" y="1898002"/>
                  <a:pt x="2806574" y="1910281"/>
                </a:cubicBezTo>
                <a:cubicBezTo>
                  <a:pt x="2819424" y="1928270"/>
                  <a:pt x="2837050" y="1958864"/>
                  <a:pt x="2851841" y="1973655"/>
                </a:cubicBezTo>
                <a:cubicBezTo>
                  <a:pt x="2862511" y="1984325"/>
                  <a:pt x="2875984" y="1991762"/>
                  <a:pt x="2888055" y="2000815"/>
                </a:cubicBezTo>
                <a:cubicBezTo>
                  <a:pt x="2923421" y="2071548"/>
                  <a:pt x="2883613" y="2005427"/>
                  <a:pt x="2942376" y="2064190"/>
                </a:cubicBezTo>
                <a:cubicBezTo>
                  <a:pt x="3023244" y="2145058"/>
                  <a:pt x="2946555" y="2078117"/>
                  <a:pt x="2996697" y="2136617"/>
                </a:cubicBezTo>
                <a:cubicBezTo>
                  <a:pt x="3007807" y="2149578"/>
                  <a:pt x="3021800" y="2159869"/>
                  <a:pt x="3032910" y="2172831"/>
                </a:cubicBezTo>
                <a:cubicBezTo>
                  <a:pt x="3108516" y="2261041"/>
                  <a:pt x="2984021" y="2132999"/>
                  <a:pt x="3078178" y="2227152"/>
                </a:cubicBezTo>
                <a:cubicBezTo>
                  <a:pt x="3122027" y="2314849"/>
                  <a:pt x="3095306" y="2280494"/>
                  <a:pt x="3150606" y="2335794"/>
                </a:cubicBezTo>
                <a:cubicBezTo>
                  <a:pt x="3153624" y="2347865"/>
                  <a:pt x="3154094" y="2360879"/>
                  <a:pt x="3159659" y="2372008"/>
                </a:cubicBezTo>
                <a:cubicBezTo>
                  <a:pt x="3166407" y="2385504"/>
                  <a:pt x="3178049" y="2395943"/>
                  <a:pt x="3186819" y="2408221"/>
                </a:cubicBezTo>
                <a:cubicBezTo>
                  <a:pt x="3216764" y="2450145"/>
                  <a:pt x="3196140" y="2429222"/>
                  <a:pt x="3241140" y="2480649"/>
                </a:cubicBezTo>
                <a:cubicBezTo>
                  <a:pt x="3249571" y="2490285"/>
                  <a:pt x="3259247" y="2498756"/>
                  <a:pt x="3268301" y="2507809"/>
                </a:cubicBezTo>
                <a:cubicBezTo>
                  <a:pt x="3292800" y="2581311"/>
                  <a:pt x="3258331" y="2488331"/>
                  <a:pt x="3349782" y="2625505"/>
                </a:cubicBezTo>
                <a:cubicBezTo>
                  <a:pt x="3382092" y="2673970"/>
                  <a:pt x="3360197" y="2644974"/>
                  <a:pt x="3422209" y="2706986"/>
                </a:cubicBezTo>
                <a:cubicBezTo>
                  <a:pt x="3437298" y="2722075"/>
                  <a:pt x="3449722" y="2740416"/>
                  <a:pt x="3467477" y="2752253"/>
                </a:cubicBezTo>
                <a:cubicBezTo>
                  <a:pt x="3476530" y="2758289"/>
                  <a:pt x="3485410" y="2764593"/>
                  <a:pt x="3494637" y="2770360"/>
                </a:cubicBezTo>
                <a:cubicBezTo>
                  <a:pt x="3509559" y="2779686"/>
                  <a:pt x="3526015" y="2786717"/>
                  <a:pt x="3539905" y="2797520"/>
                </a:cubicBezTo>
                <a:cubicBezTo>
                  <a:pt x="3553380" y="2808001"/>
                  <a:pt x="3562227" y="2823811"/>
                  <a:pt x="3576118" y="2833734"/>
                </a:cubicBezTo>
                <a:cubicBezTo>
                  <a:pt x="3583884" y="2839281"/>
                  <a:pt x="3594507" y="2839029"/>
                  <a:pt x="3603279" y="2842788"/>
                </a:cubicBezTo>
                <a:cubicBezTo>
                  <a:pt x="3615684" y="2848104"/>
                  <a:pt x="3627775" y="2854199"/>
                  <a:pt x="3639493" y="2860895"/>
                </a:cubicBezTo>
                <a:cubicBezTo>
                  <a:pt x="3674110" y="2880676"/>
                  <a:pt x="3654400" y="2879002"/>
                  <a:pt x="3675707" y="2879002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F227F4C-ADCC-F301-DA2A-EF4BD0032EF3}"/>
              </a:ext>
            </a:extLst>
          </p:cNvPr>
          <p:cNvSpPr txBox="1"/>
          <p:nvPr/>
        </p:nvSpPr>
        <p:spPr>
          <a:xfrm>
            <a:off x="6568838" y="2073998"/>
            <a:ext cx="412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大部分的直落在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75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附近，表示影像偏灰</a:t>
            </a:r>
          </a:p>
        </p:txBody>
      </p:sp>
    </p:spTree>
    <p:extLst>
      <p:ext uri="{BB962C8B-B14F-4D97-AF65-F5344CB8AC3E}">
        <p14:creationId xmlns:p14="http://schemas.microsoft.com/office/powerpoint/2010/main" val="3424500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7B792F0E-53A0-003D-495F-F285787D8D06}"/>
              </a:ext>
            </a:extLst>
          </p:cNvPr>
          <p:cNvCxnSpPr>
            <a:cxnSpLocks/>
          </p:cNvCxnSpPr>
          <p:nvPr/>
        </p:nvCxnSpPr>
        <p:spPr>
          <a:xfrm>
            <a:off x="5269242" y="4302670"/>
            <a:ext cx="5040904" cy="21837"/>
          </a:xfrm>
          <a:prstGeom prst="line">
            <a:avLst/>
          </a:prstGeom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B8DF411-C442-B3E9-A1CB-A4CAF158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3F4261D-EBAD-67A2-44A9-9A60F67F8018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直方圖代表「機率分布」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A1A2E91-6213-DE05-08DE-FAE65CAD3E58}"/>
              </a:ext>
            </a:extLst>
          </p:cNvPr>
          <p:cNvSpPr txBox="1"/>
          <p:nvPr/>
        </p:nvSpPr>
        <p:spPr>
          <a:xfrm>
            <a:off x="757382" y="1256144"/>
            <a:ext cx="1087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機率質量函數</a:t>
            </a: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(Probability mass function, PMF)</a:t>
            </a: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機率質量函數，代表</a:t>
            </a:r>
            <a:r>
              <a:rPr lang="zh-TW" altLang="en-US" sz="28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離散隨機變數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，在各特定取直上的機率</a:t>
            </a:r>
            <a:endParaRPr lang="en-US" altLang="zh-TW" sz="28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舉例「丟骰子」</a:t>
            </a:r>
            <a:endParaRPr lang="en-US" altLang="zh-TW" sz="28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26" name="Picture 2" descr="10cm 海綿骰子 鈴鐺骰子 4吋骰子/一袋10個入(促50) 布骰子 安全骰子 泡綿骰子 毛絨布數字甩子 海綿色子-CF61317">
            <a:extLst>
              <a:ext uri="{FF2B5EF4-FFF2-40B4-BE49-F238E27FC236}">
                <a16:creationId xmlns:a16="http://schemas.microsoft.com/office/drawing/2014/main" id="{61725ECF-47BE-92C6-C757-8F8B7647E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48" y="3702590"/>
            <a:ext cx="2215698" cy="221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F6DEA20-45AC-E8A0-6824-4D1EB1872A25}"/>
              </a:ext>
            </a:extLst>
          </p:cNvPr>
          <p:cNvSpPr txBox="1"/>
          <p:nvPr/>
        </p:nvSpPr>
        <p:spPr>
          <a:xfrm>
            <a:off x="2174622" y="292993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出現各個點數的機率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A18A91E-2EEE-AD1C-283D-F1B333F0F943}"/>
              </a:ext>
            </a:extLst>
          </p:cNvPr>
          <p:cNvCxnSpPr>
            <a:cxnSpLocks/>
          </p:cNvCxnSpPr>
          <p:nvPr/>
        </p:nvCxnSpPr>
        <p:spPr>
          <a:xfrm>
            <a:off x="4493871" y="5571687"/>
            <a:ext cx="6044363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997E578-A6AB-0BD9-8275-BF43F4C13B59}"/>
              </a:ext>
            </a:extLst>
          </p:cNvPr>
          <p:cNvCxnSpPr>
            <a:cxnSpLocks/>
          </p:cNvCxnSpPr>
          <p:nvPr/>
        </p:nvCxnSpPr>
        <p:spPr>
          <a:xfrm flipV="1">
            <a:off x="5269242" y="2842023"/>
            <a:ext cx="0" cy="341392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7CE7ECFE-1785-57D8-E6B8-859D324F5DAC}"/>
              </a:ext>
            </a:extLst>
          </p:cNvPr>
          <p:cNvSpPr/>
          <p:nvPr/>
        </p:nvSpPr>
        <p:spPr>
          <a:xfrm>
            <a:off x="5947508" y="4205356"/>
            <a:ext cx="194628" cy="194628"/>
          </a:xfrm>
          <a:prstGeom prst="ellipse">
            <a:avLst/>
          </a:prstGeom>
          <a:solidFill>
            <a:srgbClr val="FFC0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10C15877-6352-EC13-740D-5E0FEC56D84A}"/>
              </a:ext>
            </a:extLst>
          </p:cNvPr>
          <p:cNvSpPr/>
          <p:nvPr/>
        </p:nvSpPr>
        <p:spPr>
          <a:xfrm>
            <a:off x="6691075" y="4205356"/>
            <a:ext cx="194628" cy="194628"/>
          </a:xfrm>
          <a:prstGeom prst="ellipse">
            <a:avLst/>
          </a:prstGeom>
          <a:solidFill>
            <a:srgbClr val="FFC0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4F5A0DA-BF13-4EC7-B356-846065E7C913}"/>
              </a:ext>
            </a:extLst>
          </p:cNvPr>
          <p:cNvSpPr/>
          <p:nvPr/>
        </p:nvSpPr>
        <p:spPr>
          <a:xfrm>
            <a:off x="7434642" y="4205356"/>
            <a:ext cx="194628" cy="194628"/>
          </a:xfrm>
          <a:prstGeom prst="ellipse">
            <a:avLst/>
          </a:prstGeom>
          <a:solidFill>
            <a:srgbClr val="FFC0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9BB7709A-266C-A065-BAC9-E27E5758BDDC}"/>
              </a:ext>
            </a:extLst>
          </p:cNvPr>
          <p:cNvSpPr/>
          <p:nvPr/>
        </p:nvSpPr>
        <p:spPr>
          <a:xfrm>
            <a:off x="8178209" y="4205356"/>
            <a:ext cx="194628" cy="194628"/>
          </a:xfrm>
          <a:prstGeom prst="ellipse">
            <a:avLst/>
          </a:prstGeom>
          <a:solidFill>
            <a:srgbClr val="FFC0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9ACDA07E-F89E-B168-AD9C-36D062466503}"/>
              </a:ext>
            </a:extLst>
          </p:cNvPr>
          <p:cNvSpPr/>
          <p:nvPr/>
        </p:nvSpPr>
        <p:spPr>
          <a:xfrm>
            <a:off x="8921776" y="4205356"/>
            <a:ext cx="194628" cy="194628"/>
          </a:xfrm>
          <a:prstGeom prst="ellipse">
            <a:avLst/>
          </a:prstGeom>
          <a:solidFill>
            <a:srgbClr val="FFC0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A66AD710-147A-1B92-A670-5B3DBE5B5F59}"/>
              </a:ext>
            </a:extLst>
          </p:cNvPr>
          <p:cNvSpPr/>
          <p:nvPr/>
        </p:nvSpPr>
        <p:spPr>
          <a:xfrm>
            <a:off x="9665341" y="4205356"/>
            <a:ext cx="194628" cy="194628"/>
          </a:xfrm>
          <a:prstGeom prst="ellipse">
            <a:avLst/>
          </a:prstGeom>
          <a:solidFill>
            <a:srgbClr val="FFC0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C4C2A3F9-7533-7743-7253-1AEFCB7D1B8F}"/>
              </a:ext>
            </a:extLst>
          </p:cNvPr>
          <p:cNvCxnSpPr>
            <a:cxnSpLocks/>
            <a:stCxn id="18" idx="4"/>
          </p:cNvCxnSpPr>
          <p:nvPr/>
        </p:nvCxnSpPr>
        <p:spPr>
          <a:xfrm>
            <a:off x="6044822" y="4399984"/>
            <a:ext cx="0" cy="1171703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ADDA0917-CA16-4362-12A5-6FC1289B0978}"/>
              </a:ext>
            </a:extLst>
          </p:cNvPr>
          <p:cNvCxnSpPr>
            <a:cxnSpLocks/>
            <a:stCxn id="23" idx="4"/>
          </p:cNvCxnSpPr>
          <p:nvPr/>
        </p:nvCxnSpPr>
        <p:spPr>
          <a:xfrm>
            <a:off x="9762655" y="4399984"/>
            <a:ext cx="3024" cy="1171703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14D6B35B-898B-4459-9555-E4D0CEE88279}"/>
              </a:ext>
            </a:extLst>
          </p:cNvPr>
          <p:cNvCxnSpPr>
            <a:cxnSpLocks/>
            <a:stCxn id="19" idx="4"/>
          </p:cNvCxnSpPr>
          <p:nvPr/>
        </p:nvCxnSpPr>
        <p:spPr>
          <a:xfrm>
            <a:off x="6788389" y="4399984"/>
            <a:ext cx="0" cy="1171703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B0560726-068F-5541-52B2-2FEEE6C5D003}"/>
              </a:ext>
            </a:extLst>
          </p:cNvPr>
          <p:cNvCxnSpPr>
            <a:cxnSpLocks/>
            <a:stCxn id="20" idx="4"/>
          </p:cNvCxnSpPr>
          <p:nvPr/>
        </p:nvCxnSpPr>
        <p:spPr>
          <a:xfrm>
            <a:off x="7531956" y="4399984"/>
            <a:ext cx="0" cy="1171703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C36721C4-4162-097E-7FBA-5682FA72D599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8275523" y="4399984"/>
            <a:ext cx="0" cy="1171703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BACAF9B3-587C-0CB1-8C99-374063C020A5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9019090" y="4399984"/>
            <a:ext cx="0" cy="1171701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EA4F970A-2AE3-6D48-BD76-E5257A0BE501}"/>
                  </a:ext>
                </a:extLst>
              </p:cNvPr>
              <p:cNvSpPr txBox="1"/>
              <p:nvPr/>
            </p:nvSpPr>
            <p:spPr>
              <a:xfrm>
                <a:off x="4633628" y="3769502"/>
                <a:ext cx="495649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2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320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altLang="zh-TW" sz="320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EA4F970A-2AE3-6D48-BD76-E5257A0BE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628" y="3769502"/>
                <a:ext cx="495649" cy="10175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>
            <a:extLst>
              <a:ext uri="{FF2B5EF4-FFF2-40B4-BE49-F238E27FC236}">
                <a16:creationId xmlns:a16="http://schemas.microsoft.com/office/drawing/2014/main" id="{7DA83412-5DED-5FDD-B176-19B7756493C5}"/>
              </a:ext>
            </a:extLst>
          </p:cNvPr>
          <p:cNvSpPr txBox="1"/>
          <p:nvPr/>
        </p:nvSpPr>
        <p:spPr>
          <a:xfrm>
            <a:off x="5853928" y="5727462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/>
              <a:t>1</a:t>
            </a:r>
            <a:endParaRPr lang="zh-TW" altLang="en-US" sz="240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5E1ACE5D-AB04-8854-4482-A7292F2286C6}"/>
              </a:ext>
            </a:extLst>
          </p:cNvPr>
          <p:cNvSpPr txBox="1"/>
          <p:nvPr/>
        </p:nvSpPr>
        <p:spPr>
          <a:xfrm>
            <a:off x="6612700" y="5727462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/>
              <a:t>2</a:t>
            </a:r>
            <a:endParaRPr lang="zh-TW" altLang="en-US" sz="240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85D4069-8DDA-CE82-B25C-92938E63F924}"/>
              </a:ext>
            </a:extLst>
          </p:cNvPr>
          <p:cNvSpPr txBox="1"/>
          <p:nvPr/>
        </p:nvSpPr>
        <p:spPr>
          <a:xfrm>
            <a:off x="7371472" y="5727462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/>
              <a:t>3</a:t>
            </a:r>
            <a:endParaRPr lang="zh-TW" altLang="en-US" sz="240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AA66C96-1712-AF52-1B34-F2FE8778896A}"/>
              </a:ext>
            </a:extLst>
          </p:cNvPr>
          <p:cNvSpPr txBox="1"/>
          <p:nvPr/>
        </p:nvSpPr>
        <p:spPr>
          <a:xfrm>
            <a:off x="8130244" y="5727462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/>
              <a:t>4</a:t>
            </a:r>
            <a:endParaRPr lang="zh-TW" altLang="en-US" sz="240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AB9E0968-9C97-799B-E8A9-AB516AFAED55}"/>
              </a:ext>
            </a:extLst>
          </p:cNvPr>
          <p:cNvSpPr txBox="1"/>
          <p:nvPr/>
        </p:nvSpPr>
        <p:spPr>
          <a:xfrm>
            <a:off x="8889016" y="5727462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/>
              <a:t>5</a:t>
            </a:r>
            <a:endParaRPr lang="zh-TW" altLang="en-US" sz="240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EA86AF0-E65D-38E9-5886-021CF27A1C0E}"/>
              </a:ext>
            </a:extLst>
          </p:cNvPr>
          <p:cNvSpPr txBox="1"/>
          <p:nvPr/>
        </p:nvSpPr>
        <p:spPr>
          <a:xfrm>
            <a:off x="9647787" y="5727462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/>
              <a:t>6</a:t>
            </a:r>
            <a:endParaRPr lang="zh-TW" altLang="en-US" sz="240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BC474187-65C3-5897-994A-C3FC7E878F31}"/>
              </a:ext>
            </a:extLst>
          </p:cNvPr>
          <p:cNvSpPr txBox="1"/>
          <p:nvPr/>
        </p:nvSpPr>
        <p:spPr>
          <a:xfrm>
            <a:off x="10616254" y="54171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骰子點數</a:t>
            </a:r>
          </a:p>
        </p:txBody>
      </p:sp>
    </p:spTree>
    <p:extLst>
      <p:ext uri="{BB962C8B-B14F-4D97-AF65-F5344CB8AC3E}">
        <p14:creationId xmlns:p14="http://schemas.microsoft.com/office/powerpoint/2010/main" val="3969681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B8DF411-C442-B3E9-A1CB-A4CAF158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3F4261D-EBAD-67A2-44A9-9A60F67F8018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直方圖 </a:t>
            </a:r>
            <a:r>
              <a:rPr lang="en-US" altLang="zh-TW"/>
              <a:t>vs. </a:t>
            </a:r>
            <a:r>
              <a:rPr lang="zh-TW" altLang="en-US"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機率質量函數</a:t>
            </a:r>
            <a:endParaRPr lang="zh-TW" altLang="en-US"/>
          </a:p>
        </p:txBody>
      </p:sp>
      <p:pic>
        <p:nvPicPr>
          <p:cNvPr id="1026" name="Picture 2" descr="10cm 海綿骰子 鈴鐺骰子 4吋骰子/一袋10個入(促50) 布骰子 安全骰子 泡綿骰子 毛絨布數字甩子 海綿色子-CF61317">
            <a:extLst>
              <a:ext uri="{FF2B5EF4-FFF2-40B4-BE49-F238E27FC236}">
                <a16:creationId xmlns:a16="http://schemas.microsoft.com/office/drawing/2014/main" id="{61725ECF-47BE-92C6-C757-8F8B7647E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411" y="5300913"/>
            <a:ext cx="811125" cy="81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F6DEA20-45AC-E8A0-6824-4D1EB1872A25}"/>
              </a:ext>
            </a:extLst>
          </p:cNvPr>
          <p:cNvSpPr txBox="1"/>
          <p:nvPr/>
        </p:nvSpPr>
        <p:spPr>
          <a:xfrm>
            <a:off x="3895971" y="4080104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出現各個點數的</a:t>
            </a:r>
            <a:r>
              <a:rPr lang="zh-TW" altLang="en-US" sz="24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機率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94F272E-6835-BD59-6C3A-43BA12A1895A}"/>
              </a:ext>
            </a:extLst>
          </p:cNvPr>
          <p:cNvGrpSpPr/>
          <p:nvPr/>
        </p:nvGrpSpPr>
        <p:grpSpPr>
          <a:xfrm>
            <a:off x="4657753" y="4651599"/>
            <a:ext cx="5980940" cy="1919758"/>
            <a:chOff x="4493871" y="3902064"/>
            <a:chExt cx="7230379" cy="2320803"/>
          </a:xfrm>
        </p:grpSpPr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7B792F0E-53A0-003D-495F-F285787D8D06}"/>
                </a:ext>
              </a:extLst>
            </p:cNvPr>
            <p:cNvCxnSpPr>
              <a:cxnSpLocks/>
            </p:cNvCxnSpPr>
            <p:nvPr/>
          </p:nvCxnSpPr>
          <p:spPr>
            <a:xfrm>
              <a:off x="5269242" y="4302670"/>
              <a:ext cx="5040904" cy="21837"/>
            </a:xfrm>
            <a:prstGeom prst="line">
              <a:avLst/>
            </a:prstGeom>
            <a:ln w="38100">
              <a:solidFill>
                <a:srgbClr val="00206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6A18A91E-2EEE-AD1C-283D-F1B333F0F943}"/>
                </a:ext>
              </a:extLst>
            </p:cNvPr>
            <p:cNvCxnSpPr>
              <a:cxnSpLocks/>
            </p:cNvCxnSpPr>
            <p:nvPr/>
          </p:nvCxnSpPr>
          <p:spPr>
            <a:xfrm>
              <a:off x="4493871" y="5571687"/>
              <a:ext cx="604436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A997E578-A6AB-0BD9-8275-BF43F4C13B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9242" y="3923281"/>
              <a:ext cx="0" cy="229958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7CE7ECFE-1785-57D8-E6B8-859D324F5DAC}"/>
                </a:ext>
              </a:extLst>
            </p:cNvPr>
            <p:cNvSpPr/>
            <p:nvPr/>
          </p:nvSpPr>
          <p:spPr>
            <a:xfrm>
              <a:off x="5947508" y="4205356"/>
              <a:ext cx="194628" cy="194628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10C15877-6352-EC13-740D-5E0FEC56D84A}"/>
                </a:ext>
              </a:extLst>
            </p:cNvPr>
            <p:cNvSpPr/>
            <p:nvPr/>
          </p:nvSpPr>
          <p:spPr>
            <a:xfrm>
              <a:off x="6691075" y="4205356"/>
              <a:ext cx="194628" cy="194628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44F5A0DA-BF13-4EC7-B356-846065E7C913}"/>
                </a:ext>
              </a:extLst>
            </p:cNvPr>
            <p:cNvSpPr/>
            <p:nvPr/>
          </p:nvSpPr>
          <p:spPr>
            <a:xfrm>
              <a:off x="7434642" y="4205356"/>
              <a:ext cx="194628" cy="194628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9BB7709A-266C-A065-BAC9-E27E5758BDDC}"/>
                </a:ext>
              </a:extLst>
            </p:cNvPr>
            <p:cNvSpPr/>
            <p:nvPr/>
          </p:nvSpPr>
          <p:spPr>
            <a:xfrm>
              <a:off x="8178209" y="4205356"/>
              <a:ext cx="194628" cy="194628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9ACDA07E-F89E-B168-AD9C-36D062466503}"/>
                </a:ext>
              </a:extLst>
            </p:cNvPr>
            <p:cNvSpPr/>
            <p:nvPr/>
          </p:nvSpPr>
          <p:spPr>
            <a:xfrm>
              <a:off x="8921776" y="4205356"/>
              <a:ext cx="194628" cy="194628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A66AD710-147A-1B92-A670-5B3DBE5B5F59}"/>
                </a:ext>
              </a:extLst>
            </p:cNvPr>
            <p:cNvSpPr/>
            <p:nvPr/>
          </p:nvSpPr>
          <p:spPr>
            <a:xfrm>
              <a:off x="9665341" y="4205356"/>
              <a:ext cx="194628" cy="194628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C4C2A3F9-7533-7743-7253-1AEFCB7D1B8F}"/>
                </a:ext>
              </a:extLst>
            </p:cNvPr>
            <p:cNvCxnSpPr>
              <a:cxnSpLocks/>
              <a:stCxn id="18" idx="4"/>
            </p:cNvCxnSpPr>
            <p:nvPr/>
          </p:nvCxnSpPr>
          <p:spPr>
            <a:xfrm>
              <a:off x="6044822" y="4399984"/>
              <a:ext cx="0" cy="1171703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ADDA0917-CA16-4362-12A5-6FC1289B0978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9762655" y="4399984"/>
              <a:ext cx="3024" cy="1171703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14D6B35B-898B-4459-9555-E4D0CEE88279}"/>
                </a:ext>
              </a:extLst>
            </p:cNvPr>
            <p:cNvCxnSpPr>
              <a:cxnSpLocks/>
              <a:stCxn id="19" idx="4"/>
            </p:cNvCxnSpPr>
            <p:nvPr/>
          </p:nvCxnSpPr>
          <p:spPr>
            <a:xfrm>
              <a:off x="6788389" y="4399984"/>
              <a:ext cx="0" cy="1171703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B0560726-068F-5541-52B2-2FEEE6C5D003}"/>
                </a:ext>
              </a:extLst>
            </p:cNvPr>
            <p:cNvCxnSpPr>
              <a:cxnSpLocks/>
              <a:stCxn id="20" idx="4"/>
            </p:cNvCxnSpPr>
            <p:nvPr/>
          </p:nvCxnSpPr>
          <p:spPr>
            <a:xfrm>
              <a:off x="7531956" y="4399984"/>
              <a:ext cx="0" cy="1171703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C36721C4-4162-097E-7FBA-5682FA72D599}"/>
                </a:ext>
              </a:extLst>
            </p:cNvPr>
            <p:cNvCxnSpPr>
              <a:cxnSpLocks/>
              <a:stCxn id="21" idx="4"/>
            </p:cNvCxnSpPr>
            <p:nvPr/>
          </p:nvCxnSpPr>
          <p:spPr>
            <a:xfrm>
              <a:off x="8275523" y="4399984"/>
              <a:ext cx="0" cy="1171703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BACAF9B3-587C-0CB1-8C99-374063C020A5}"/>
                </a:ext>
              </a:extLst>
            </p:cNvPr>
            <p:cNvCxnSpPr>
              <a:cxnSpLocks/>
              <a:stCxn id="22" idx="4"/>
            </p:cNvCxnSpPr>
            <p:nvPr/>
          </p:nvCxnSpPr>
          <p:spPr>
            <a:xfrm>
              <a:off x="9019090" y="4399984"/>
              <a:ext cx="0" cy="1171701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EA4F970A-2AE3-6D48-BD76-E5257A0BE501}"/>
                    </a:ext>
                  </a:extLst>
                </p:cNvPr>
                <p:cNvSpPr txBox="1"/>
                <p:nvPr/>
              </p:nvSpPr>
              <p:spPr>
                <a:xfrm>
                  <a:off x="4691666" y="3902064"/>
                  <a:ext cx="459664" cy="8106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000" i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oMath>
                    </m:oMathPara>
                  </a14:m>
                  <a:endParaRPr lang="en-US" altLang="zh-TW" sz="2000"/>
                </a:p>
              </p:txBody>
            </p:sp>
          </mc:Choice>
          <mc:Fallback xmlns="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EA4F970A-2AE3-6D48-BD76-E5257A0BE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1666" y="3902064"/>
                  <a:ext cx="459664" cy="81065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7DA83412-5DED-5FDD-B176-19B7756493C5}"/>
                </a:ext>
              </a:extLst>
            </p:cNvPr>
            <p:cNvSpPr txBox="1"/>
            <p:nvPr/>
          </p:nvSpPr>
          <p:spPr>
            <a:xfrm>
              <a:off x="5853928" y="5727462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/>
                <a:t>1</a:t>
              </a:r>
              <a:endParaRPr lang="zh-TW" altLang="en-US" sz="240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5E1ACE5D-AB04-8854-4482-A7292F2286C6}"/>
                </a:ext>
              </a:extLst>
            </p:cNvPr>
            <p:cNvSpPr txBox="1"/>
            <p:nvPr/>
          </p:nvSpPr>
          <p:spPr>
            <a:xfrm>
              <a:off x="6612700" y="5727462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/>
                <a:t>2</a:t>
              </a:r>
              <a:endParaRPr lang="zh-TW" altLang="en-US" sz="2400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385D4069-8DDA-CE82-B25C-92938E63F924}"/>
                </a:ext>
              </a:extLst>
            </p:cNvPr>
            <p:cNvSpPr txBox="1"/>
            <p:nvPr/>
          </p:nvSpPr>
          <p:spPr>
            <a:xfrm>
              <a:off x="7371472" y="5727462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/>
                <a:t>3</a:t>
              </a:r>
              <a:endParaRPr lang="zh-TW" altLang="en-US" sz="240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7AA66C96-1712-AF52-1B34-F2FE8778896A}"/>
                </a:ext>
              </a:extLst>
            </p:cNvPr>
            <p:cNvSpPr txBox="1"/>
            <p:nvPr/>
          </p:nvSpPr>
          <p:spPr>
            <a:xfrm>
              <a:off x="8130244" y="5727462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/>
                <a:t>4</a:t>
              </a:r>
              <a:endParaRPr lang="zh-TW" altLang="en-US" sz="2400"/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AB9E0968-9C97-799B-E8A9-AB516AFAED55}"/>
                </a:ext>
              </a:extLst>
            </p:cNvPr>
            <p:cNvSpPr txBox="1"/>
            <p:nvPr/>
          </p:nvSpPr>
          <p:spPr>
            <a:xfrm>
              <a:off x="8889016" y="5727462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/>
                <a:t>5</a:t>
              </a:r>
              <a:endParaRPr lang="zh-TW" altLang="en-US" sz="2400"/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CEA86AF0-E65D-38E9-5886-021CF27A1C0E}"/>
                </a:ext>
              </a:extLst>
            </p:cNvPr>
            <p:cNvSpPr txBox="1"/>
            <p:nvPr/>
          </p:nvSpPr>
          <p:spPr>
            <a:xfrm>
              <a:off x="9647787" y="5727462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/>
                <a:t>6</a:t>
              </a:r>
              <a:endParaRPr lang="zh-TW" altLang="en-US" sz="2400"/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BC474187-65C3-5897-994A-C3FC7E878F31}"/>
                </a:ext>
              </a:extLst>
            </p:cNvPr>
            <p:cNvSpPr txBox="1"/>
            <p:nvPr/>
          </p:nvSpPr>
          <p:spPr>
            <a:xfrm>
              <a:off x="10616254" y="541719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>
                  <a:latin typeface="標楷體" panose="03000509000000000000" pitchFamily="65" charset="-120"/>
                  <a:ea typeface="標楷體" panose="03000509000000000000" pitchFamily="65" charset="-120"/>
                </a:rPr>
                <a:t>骰子點數</a:t>
              </a: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2C129997-77B6-D070-3A6D-B13744586C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007" t="7315" r="18188" b="58672"/>
          <a:stretch/>
        </p:blipFill>
        <p:spPr>
          <a:xfrm>
            <a:off x="3238109" y="1583393"/>
            <a:ext cx="2358997" cy="239735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9E67171-F059-19C7-40E9-B4ECC6C04C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193" t="52059"/>
          <a:stretch/>
        </p:blipFill>
        <p:spPr>
          <a:xfrm>
            <a:off x="6430645" y="1583393"/>
            <a:ext cx="3048868" cy="2448624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A096CAF3-6416-A9CF-5F52-DAEA824210EA}"/>
              </a:ext>
            </a:extLst>
          </p:cNvPr>
          <p:cNvSpPr txBox="1"/>
          <p:nvPr/>
        </p:nvSpPr>
        <p:spPr>
          <a:xfrm>
            <a:off x="345671" y="2272984"/>
            <a:ext cx="2548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直方圖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endParaRPr lang="zh-TW" altLang="en-US" sz="320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BD837F1-276F-0D06-D005-A0DE55807353}"/>
              </a:ext>
            </a:extLst>
          </p:cNvPr>
          <p:cNvSpPr txBox="1"/>
          <p:nvPr/>
        </p:nvSpPr>
        <p:spPr>
          <a:xfrm>
            <a:off x="345671" y="4581368"/>
            <a:ext cx="32177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機率質量函數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endParaRPr lang="zh-TW" altLang="en-US" sz="320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6237B87D-C193-6257-2E66-2A28D571A1F2}"/>
              </a:ext>
            </a:extLst>
          </p:cNvPr>
          <p:cNvSpPr txBox="1"/>
          <p:nvPr/>
        </p:nvSpPr>
        <p:spPr>
          <a:xfrm>
            <a:off x="831199" y="5293442"/>
            <a:ext cx="191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「丟骰子」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為例</a:t>
            </a:r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ABB5444-CF21-A676-A6A1-2183BEB1EA2C}"/>
              </a:ext>
            </a:extLst>
          </p:cNvPr>
          <p:cNvSpPr txBox="1"/>
          <p:nvPr/>
        </p:nvSpPr>
        <p:spPr>
          <a:xfrm>
            <a:off x="5011484" y="103738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每個灰階值的像素個數</a:t>
            </a: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A54E4EF5-433A-A86F-5A1E-5327C5B44E4B}"/>
              </a:ext>
            </a:extLst>
          </p:cNvPr>
          <p:cNvCxnSpPr>
            <a:cxnSpLocks/>
          </p:cNvCxnSpPr>
          <p:nvPr/>
        </p:nvCxnSpPr>
        <p:spPr>
          <a:xfrm flipV="1">
            <a:off x="6449401" y="1499047"/>
            <a:ext cx="0" cy="249980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A2A8E54D-3F8B-43D8-1500-DDBFCAF3A54E}"/>
              </a:ext>
            </a:extLst>
          </p:cNvPr>
          <p:cNvCxnSpPr>
            <a:cxnSpLocks/>
          </p:cNvCxnSpPr>
          <p:nvPr/>
        </p:nvCxnSpPr>
        <p:spPr>
          <a:xfrm flipV="1">
            <a:off x="6430645" y="3957191"/>
            <a:ext cx="3187393" cy="662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793A811A-D519-4A32-7C4A-159CDCD02F97}"/>
              </a:ext>
            </a:extLst>
          </p:cNvPr>
          <p:cNvCxnSpPr>
            <a:stCxn id="36" idx="3"/>
            <a:endCxn id="9" idx="3"/>
          </p:cNvCxnSpPr>
          <p:nvPr/>
        </p:nvCxnSpPr>
        <p:spPr>
          <a:xfrm flipH="1">
            <a:off x="6850626" y="1268214"/>
            <a:ext cx="1423290" cy="3042723"/>
          </a:xfrm>
          <a:prstGeom prst="bentConnector3">
            <a:avLst>
              <a:gd name="adj1" fmla="val -13755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C893F55-166B-784F-A5D0-1522DAC45C72}"/>
              </a:ext>
            </a:extLst>
          </p:cNvPr>
          <p:cNvSpPr txBox="1"/>
          <p:nvPr/>
        </p:nvSpPr>
        <p:spPr>
          <a:xfrm>
            <a:off x="10507501" y="1949818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每個灰階的</a:t>
            </a:r>
            <a:endParaRPr lang="en-US" altLang="zh-TW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像素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個數</a:t>
            </a:r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46FC4AD1-C667-788E-7941-FA11E8E4CE62}"/>
              </a:ext>
            </a:extLst>
          </p:cNvPr>
          <p:cNvCxnSpPr/>
          <p:nvPr/>
        </p:nvCxnSpPr>
        <p:spPr>
          <a:xfrm>
            <a:off x="10423691" y="2596149"/>
            <a:ext cx="15064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334EC0E5-143A-CB94-65FA-B0668C248AC6}"/>
              </a:ext>
            </a:extLst>
          </p:cNvPr>
          <p:cNvSpPr txBox="1"/>
          <p:nvPr/>
        </p:nvSpPr>
        <p:spPr>
          <a:xfrm>
            <a:off x="10507501" y="2596628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影像</a:t>
            </a:r>
            <a:r>
              <a:rPr lang="zh-TW" altLang="en-US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總像素</a:t>
            </a:r>
            <a:endParaRPr lang="en-US" altLang="zh-TW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個數</a:t>
            </a:r>
          </a:p>
        </p:txBody>
      </p:sp>
    </p:spTree>
    <p:extLst>
      <p:ext uri="{BB962C8B-B14F-4D97-AF65-F5344CB8AC3E}">
        <p14:creationId xmlns:p14="http://schemas.microsoft.com/office/powerpoint/2010/main" val="1265154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B8DF411-C442-B3E9-A1CB-A4CAF158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3F4261D-EBAD-67A2-44A9-9A60F67F8018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/>
              <a:t>(</a:t>
            </a:r>
            <a:r>
              <a:rPr lang="zh-TW" altLang="en-US"/>
              <a:t>等化前</a:t>
            </a:r>
            <a:r>
              <a:rPr lang="en-US" altLang="zh-TW"/>
              <a:t>)</a:t>
            </a:r>
            <a:r>
              <a:rPr lang="zh-TW" altLang="en-US"/>
              <a:t>直方圖 </a:t>
            </a:r>
            <a:r>
              <a:rPr lang="en-US" altLang="zh-TW"/>
              <a:t>vs. (</a:t>
            </a:r>
            <a:r>
              <a:rPr lang="zh-TW" altLang="en-US"/>
              <a:t>等化後</a:t>
            </a:r>
            <a:r>
              <a:rPr lang="en-US" altLang="zh-TW"/>
              <a:t>)</a:t>
            </a:r>
            <a:r>
              <a:rPr lang="zh-TW" altLang="en-US"/>
              <a:t>直方圖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205D407-A34A-73CC-D42B-DEB30570E3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007" t="7315" r="18188" b="58672"/>
          <a:stretch/>
        </p:blipFill>
        <p:spPr>
          <a:xfrm>
            <a:off x="2136507" y="1061298"/>
            <a:ext cx="2730211" cy="277460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232D80C-4030-7A54-25FF-E6363B6F2E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052" t="52953" r="2306" b="2172"/>
          <a:stretch/>
        </p:blipFill>
        <p:spPr>
          <a:xfrm>
            <a:off x="5238904" y="1061298"/>
            <a:ext cx="4098771" cy="277460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F515BC2-D53E-C87F-99E3-87A6ACCB9E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72" t="7541" r="69123" b="58666"/>
          <a:stretch/>
        </p:blipFill>
        <p:spPr>
          <a:xfrm>
            <a:off x="2118741" y="3946872"/>
            <a:ext cx="2747977" cy="277460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8C9872B-0E5D-3A46-8366-728BDE30FE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5" t="53238" r="51488" b="3322"/>
          <a:stretch/>
        </p:blipFill>
        <p:spPr>
          <a:xfrm>
            <a:off x="5238903" y="3946872"/>
            <a:ext cx="4098771" cy="2774603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53021BD-7810-2E68-9836-5CC1AC70614E}"/>
              </a:ext>
            </a:extLst>
          </p:cNvPr>
          <p:cNvSpPr txBox="1"/>
          <p:nvPr/>
        </p:nvSpPr>
        <p:spPr>
          <a:xfrm>
            <a:off x="352425" y="2186989"/>
            <a:ext cx="1428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等化前</a:t>
            </a: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8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B9DEF2C-60EF-6BFB-527E-88F8F3045000}"/>
              </a:ext>
            </a:extLst>
          </p:cNvPr>
          <p:cNvSpPr txBox="1"/>
          <p:nvPr/>
        </p:nvSpPr>
        <p:spPr>
          <a:xfrm>
            <a:off x="352425" y="5072563"/>
            <a:ext cx="1428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等化後</a:t>
            </a: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8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B07E93E-758E-8189-5B55-3AFB14F77FE5}"/>
              </a:ext>
            </a:extLst>
          </p:cNvPr>
          <p:cNvSpPr txBox="1"/>
          <p:nvPr/>
        </p:nvSpPr>
        <p:spPr>
          <a:xfrm>
            <a:off x="9767009" y="4366781"/>
            <a:ext cx="18261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>
                <a:latin typeface="標楷體" panose="03000509000000000000" pitchFamily="65" charset="-120"/>
                <a:ea typeface="標楷體" panose="03000509000000000000" pitchFamily="65" charset="-120"/>
              </a:rPr>
              <a:t>均勻等化</a:t>
            </a:r>
            <a:endParaRPr lang="en-US" altLang="zh-TW" sz="32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2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200">
                <a:latin typeface="標楷體" panose="03000509000000000000" pitchFamily="65" charset="-120"/>
                <a:ea typeface="標楷體" panose="03000509000000000000" pitchFamily="65" charset="-120"/>
              </a:rPr>
              <a:t>高對比度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DDA8C41-9386-37FE-BADB-7329567D8055}"/>
              </a:ext>
            </a:extLst>
          </p:cNvPr>
          <p:cNvSpPr txBox="1"/>
          <p:nvPr/>
        </p:nvSpPr>
        <p:spPr>
          <a:xfrm>
            <a:off x="7667625" y="161416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>
                <a:solidFill>
                  <a:srgbClr val="00B0F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很少白色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A8B4C47-232F-4418-FC66-B7F8468515DE}"/>
              </a:ext>
            </a:extLst>
          </p:cNvPr>
          <p:cNvSpPr txBox="1"/>
          <p:nvPr/>
        </p:nvSpPr>
        <p:spPr>
          <a:xfrm>
            <a:off x="6271498" y="4180779"/>
            <a:ext cx="23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分布均勻</a:t>
            </a:r>
            <a:endParaRPr lang="en-US" altLang="zh-TW" sz="240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4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機率均勻等化</a:t>
            </a:r>
            <a:r>
              <a:rPr lang="en-US" altLang="zh-TW" sz="24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40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1891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B8DF411-C442-B3E9-A1CB-A4CAF158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3F4261D-EBAD-67A2-44A9-9A60F67F8018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/>
              <a:t>(</a:t>
            </a:r>
            <a:r>
              <a:rPr lang="zh-TW" altLang="en-US"/>
              <a:t>直方圖等化</a:t>
            </a:r>
            <a:r>
              <a:rPr lang="en-US" altLang="zh-TW"/>
              <a:t>)</a:t>
            </a:r>
            <a:r>
              <a:rPr lang="zh-TW" altLang="en-US"/>
              <a:t> 強度轉換函數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205D407-A34A-73CC-D42B-DEB30570E3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007" t="7315" r="18188" b="58672"/>
          <a:stretch/>
        </p:blipFill>
        <p:spPr>
          <a:xfrm>
            <a:off x="688707" y="2725929"/>
            <a:ext cx="2730211" cy="277460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F515BC2-D53E-C87F-99E3-87A6ACCB9E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72" t="7541" r="69123" b="58666"/>
          <a:stretch/>
        </p:blipFill>
        <p:spPr>
          <a:xfrm>
            <a:off x="8919591" y="2725930"/>
            <a:ext cx="2747977" cy="277460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4B847E2-E4DF-72B7-CF04-E2E943A1C15A}"/>
              </a:ext>
            </a:extLst>
          </p:cNvPr>
          <p:cNvSpPr txBox="1"/>
          <p:nvPr/>
        </p:nvSpPr>
        <p:spPr>
          <a:xfrm>
            <a:off x="374659" y="1163810"/>
            <a:ext cx="59245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強度轉換函數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s=T(r)</a:t>
            </a:r>
            <a:endParaRPr lang="zh-TW" altLang="en-US" sz="3200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B93B83E6-0F0E-C76C-F04E-C12B60011BD1}"/>
              </a:ext>
            </a:extLst>
          </p:cNvPr>
          <p:cNvCxnSpPr>
            <a:cxnSpLocks/>
          </p:cNvCxnSpPr>
          <p:nvPr/>
        </p:nvCxnSpPr>
        <p:spPr>
          <a:xfrm flipV="1">
            <a:off x="4687276" y="2880172"/>
            <a:ext cx="0" cy="249980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42B8B14-24E0-B14E-EFBF-C3C958D87CDB}"/>
              </a:ext>
            </a:extLst>
          </p:cNvPr>
          <p:cNvCxnSpPr>
            <a:cxnSpLocks/>
          </p:cNvCxnSpPr>
          <p:nvPr/>
        </p:nvCxnSpPr>
        <p:spPr>
          <a:xfrm flipV="1">
            <a:off x="4668520" y="5338316"/>
            <a:ext cx="3187393" cy="662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040EA546-953F-F5EA-368A-2BBFCF9162ED}"/>
              </a:ext>
            </a:extLst>
          </p:cNvPr>
          <p:cNvSpPr/>
          <p:nvPr/>
        </p:nvSpPr>
        <p:spPr>
          <a:xfrm>
            <a:off x="4714875" y="3352247"/>
            <a:ext cx="2905125" cy="1981753"/>
          </a:xfrm>
          <a:custGeom>
            <a:avLst/>
            <a:gdLst>
              <a:gd name="connsiteX0" fmla="*/ 0 w 2905125"/>
              <a:gd name="connsiteY0" fmla="*/ 1981753 h 1981753"/>
              <a:gd name="connsiteX1" fmla="*/ 47625 w 2905125"/>
              <a:gd name="connsiteY1" fmla="*/ 1953178 h 1981753"/>
              <a:gd name="connsiteX2" fmla="*/ 85725 w 2905125"/>
              <a:gd name="connsiteY2" fmla="*/ 1924603 h 1981753"/>
              <a:gd name="connsiteX3" fmla="*/ 123825 w 2905125"/>
              <a:gd name="connsiteY3" fmla="*/ 1905553 h 1981753"/>
              <a:gd name="connsiteX4" fmla="*/ 161925 w 2905125"/>
              <a:gd name="connsiteY4" fmla="*/ 1867453 h 1981753"/>
              <a:gd name="connsiteX5" fmla="*/ 219075 w 2905125"/>
              <a:gd name="connsiteY5" fmla="*/ 1829353 h 1981753"/>
              <a:gd name="connsiteX6" fmla="*/ 333375 w 2905125"/>
              <a:gd name="connsiteY6" fmla="*/ 1734103 h 1981753"/>
              <a:gd name="connsiteX7" fmla="*/ 428625 w 2905125"/>
              <a:gd name="connsiteY7" fmla="*/ 1667428 h 1981753"/>
              <a:gd name="connsiteX8" fmla="*/ 457200 w 2905125"/>
              <a:gd name="connsiteY8" fmla="*/ 1638853 h 1981753"/>
              <a:gd name="connsiteX9" fmla="*/ 495300 w 2905125"/>
              <a:gd name="connsiteY9" fmla="*/ 1619803 h 1981753"/>
              <a:gd name="connsiteX10" fmla="*/ 523875 w 2905125"/>
              <a:gd name="connsiteY10" fmla="*/ 1591228 h 1981753"/>
              <a:gd name="connsiteX11" fmla="*/ 561975 w 2905125"/>
              <a:gd name="connsiteY11" fmla="*/ 1562653 h 1981753"/>
              <a:gd name="connsiteX12" fmla="*/ 609600 w 2905125"/>
              <a:gd name="connsiteY12" fmla="*/ 1534078 h 1981753"/>
              <a:gd name="connsiteX13" fmla="*/ 704850 w 2905125"/>
              <a:gd name="connsiteY13" fmla="*/ 1448353 h 1981753"/>
              <a:gd name="connsiteX14" fmla="*/ 733425 w 2905125"/>
              <a:gd name="connsiteY14" fmla="*/ 1438828 h 1981753"/>
              <a:gd name="connsiteX15" fmla="*/ 866775 w 2905125"/>
              <a:gd name="connsiteY15" fmla="*/ 1448353 h 1981753"/>
              <a:gd name="connsiteX16" fmla="*/ 904875 w 2905125"/>
              <a:gd name="connsiteY16" fmla="*/ 1457878 h 1981753"/>
              <a:gd name="connsiteX17" fmla="*/ 1400175 w 2905125"/>
              <a:gd name="connsiteY17" fmla="*/ 1448353 h 1981753"/>
              <a:gd name="connsiteX18" fmla="*/ 1504950 w 2905125"/>
              <a:gd name="connsiteY18" fmla="*/ 1372153 h 1981753"/>
              <a:gd name="connsiteX19" fmla="*/ 1581150 w 2905125"/>
              <a:gd name="connsiteY19" fmla="*/ 1286428 h 1981753"/>
              <a:gd name="connsiteX20" fmla="*/ 1628775 w 2905125"/>
              <a:gd name="connsiteY20" fmla="*/ 1248328 h 1981753"/>
              <a:gd name="connsiteX21" fmla="*/ 1695450 w 2905125"/>
              <a:gd name="connsiteY21" fmla="*/ 1153078 h 1981753"/>
              <a:gd name="connsiteX22" fmla="*/ 1714500 w 2905125"/>
              <a:gd name="connsiteY22" fmla="*/ 1124503 h 1981753"/>
              <a:gd name="connsiteX23" fmla="*/ 1743075 w 2905125"/>
              <a:gd name="connsiteY23" fmla="*/ 1095928 h 1981753"/>
              <a:gd name="connsiteX24" fmla="*/ 1781175 w 2905125"/>
              <a:gd name="connsiteY24" fmla="*/ 1010203 h 1981753"/>
              <a:gd name="connsiteX25" fmla="*/ 1809750 w 2905125"/>
              <a:gd name="connsiteY25" fmla="*/ 981628 h 1981753"/>
              <a:gd name="connsiteX26" fmla="*/ 1838325 w 2905125"/>
              <a:gd name="connsiteY26" fmla="*/ 914953 h 1981753"/>
              <a:gd name="connsiteX27" fmla="*/ 1866900 w 2905125"/>
              <a:gd name="connsiteY27" fmla="*/ 800653 h 1981753"/>
              <a:gd name="connsiteX28" fmla="*/ 1924050 w 2905125"/>
              <a:gd name="connsiteY28" fmla="*/ 714928 h 1981753"/>
              <a:gd name="connsiteX29" fmla="*/ 1952625 w 2905125"/>
              <a:gd name="connsiteY29" fmla="*/ 667303 h 1981753"/>
              <a:gd name="connsiteX30" fmla="*/ 2009775 w 2905125"/>
              <a:gd name="connsiteY30" fmla="*/ 600628 h 1981753"/>
              <a:gd name="connsiteX31" fmla="*/ 2066925 w 2905125"/>
              <a:gd name="connsiteY31" fmla="*/ 524428 h 1981753"/>
              <a:gd name="connsiteX32" fmla="*/ 2171700 w 2905125"/>
              <a:gd name="connsiteY32" fmla="*/ 429178 h 1981753"/>
              <a:gd name="connsiteX33" fmla="*/ 2257425 w 2905125"/>
              <a:gd name="connsiteY33" fmla="*/ 343453 h 1981753"/>
              <a:gd name="connsiteX34" fmla="*/ 2352675 w 2905125"/>
              <a:gd name="connsiteY34" fmla="*/ 276778 h 1981753"/>
              <a:gd name="connsiteX35" fmla="*/ 2428875 w 2905125"/>
              <a:gd name="connsiteY35" fmla="*/ 219628 h 1981753"/>
              <a:gd name="connsiteX36" fmla="*/ 2476500 w 2905125"/>
              <a:gd name="connsiteY36" fmla="*/ 181528 h 1981753"/>
              <a:gd name="connsiteX37" fmla="*/ 2533650 w 2905125"/>
              <a:gd name="connsiteY37" fmla="*/ 152953 h 1981753"/>
              <a:gd name="connsiteX38" fmla="*/ 2667000 w 2905125"/>
              <a:gd name="connsiteY38" fmla="*/ 76753 h 1981753"/>
              <a:gd name="connsiteX39" fmla="*/ 2695575 w 2905125"/>
              <a:gd name="connsiteY39" fmla="*/ 48178 h 1981753"/>
              <a:gd name="connsiteX40" fmla="*/ 2743200 w 2905125"/>
              <a:gd name="connsiteY40" fmla="*/ 38653 h 1981753"/>
              <a:gd name="connsiteX41" fmla="*/ 2819400 w 2905125"/>
              <a:gd name="connsiteY41" fmla="*/ 19603 h 1981753"/>
              <a:gd name="connsiteX42" fmla="*/ 2857500 w 2905125"/>
              <a:gd name="connsiteY42" fmla="*/ 10078 h 1981753"/>
              <a:gd name="connsiteX43" fmla="*/ 2886075 w 2905125"/>
              <a:gd name="connsiteY43" fmla="*/ 553 h 1981753"/>
              <a:gd name="connsiteX44" fmla="*/ 2905125 w 2905125"/>
              <a:gd name="connsiteY44" fmla="*/ 553 h 1981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905125" h="1981753">
                <a:moveTo>
                  <a:pt x="0" y="1981753"/>
                </a:moveTo>
                <a:cubicBezTo>
                  <a:pt x="15875" y="1972228"/>
                  <a:pt x="32221" y="1963447"/>
                  <a:pt x="47625" y="1953178"/>
                </a:cubicBezTo>
                <a:cubicBezTo>
                  <a:pt x="60834" y="1944372"/>
                  <a:pt x="72263" y="1933017"/>
                  <a:pt x="85725" y="1924603"/>
                </a:cubicBezTo>
                <a:cubicBezTo>
                  <a:pt x="97766" y="1917078"/>
                  <a:pt x="112466" y="1914072"/>
                  <a:pt x="123825" y="1905553"/>
                </a:cubicBezTo>
                <a:cubicBezTo>
                  <a:pt x="138193" y="1894777"/>
                  <a:pt x="147900" y="1878673"/>
                  <a:pt x="161925" y="1867453"/>
                </a:cubicBezTo>
                <a:cubicBezTo>
                  <a:pt x="179803" y="1853150"/>
                  <a:pt x="201003" y="1843409"/>
                  <a:pt x="219075" y="1829353"/>
                </a:cubicBezTo>
                <a:cubicBezTo>
                  <a:pt x="258223" y="1798905"/>
                  <a:pt x="292109" y="1761613"/>
                  <a:pt x="333375" y="1734103"/>
                </a:cubicBezTo>
                <a:cubicBezTo>
                  <a:pt x="357966" y="1717709"/>
                  <a:pt x="403943" y="1688584"/>
                  <a:pt x="428625" y="1667428"/>
                </a:cubicBezTo>
                <a:cubicBezTo>
                  <a:pt x="438852" y="1658662"/>
                  <a:pt x="446239" y="1646683"/>
                  <a:pt x="457200" y="1638853"/>
                </a:cubicBezTo>
                <a:cubicBezTo>
                  <a:pt x="468754" y="1630600"/>
                  <a:pt x="483746" y="1628056"/>
                  <a:pt x="495300" y="1619803"/>
                </a:cubicBezTo>
                <a:cubicBezTo>
                  <a:pt x="506261" y="1611973"/>
                  <a:pt x="513648" y="1599994"/>
                  <a:pt x="523875" y="1591228"/>
                </a:cubicBezTo>
                <a:cubicBezTo>
                  <a:pt x="535928" y="1580897"/>
                  <a:pt x="548766" y="1571459"/>
                  <a:pt x="561975" y="1562653"/>
                </a:cubicBezTo>
                <a:cubicBezTo>
                  <a:pt x="577379" y="1552384"/>
                  <a:pt x="595378" y="1545930"/>
                  <a:pt x="609600" y="1534078"/>
                </a:cubicBezTo>
                <a:cubicBezTo>
                  <a:pt x="646624" y="1503224"/>
                  <a:pt x="663870" y="1468843"/>
                  <a:pt x="704850" y="1448353"/>
                </a:cubicBezTo>
                <a:cubicBezTo>
                  <a:pt x="713830" y="1443863"/>
                  <a:pt x="723900" y="1442003"/>
                  <a:pt x="733425" y="1438828"/>
                </a:cubicBezTo>
                <a:cubicBezTo>
                  <a:pt x="777875" y="1442003"/>
                  <a:pt x="822484" y="1443432"/>
                  <a:pt x="866775" y="1448353"/>
                </a:cubicBezTo>
                <a:cubicBezTo>
                  <a:pt x="879786" y="1449799"/>
                  <a:pt x="891784" y="1457878"/>
                  <a:pt x="904875" y="1457878"/>
                </a:cubicBezTo>
                <a:cubicBezTo>
                  <a:pt x="1070006" y="1457878"/>
                  <a:pt x="1235075" y="1451528"/>
                  <a:pt x="1400175" y="1448353"/>
                </a:cubicBezTo>
                <a:cubicBezTo>
                  <a:pt x="1428788" y="1429278"/>
                  <a:pt x="1492756" y="1387396"/>
                  <a:pt x="1504950" y="1372153"/>
                </a:cubicBezTo>
                <a:cubicBezTo>
                  <a:pt x="1535993" y="1333349"/>
                  <a:pt x="1544821" y="1318721"/>
                  <a:pt x="1581150" y="1286428"/>
                </a:cubicBezTo>
                <a:cubicBezTo>
                  <a:pt x="1596345" y="1272922"/>
                  <a:pt x="1614400" y="1262703"/>
                  <a:pt x="1628775" y="1248328"/>
                </a:cubicBezTo>
                <a:cubicBezTo>
                  <a:pt x="1642879" y="1234224"/>
                  <a:pt x="1689226" y="1162413"/>
                  <a:pt x="1695450" y="1153078"/>
                </a:cubicBezTo>
                <a:cubicBezTo>
                  <a:pt x="1701800" y="1143553"/>
                  <a:pt x="1706405" y="1132598"/>
                  <a:pt x="1714500" y="1124503"/>
                </a:cubicBezTo>
                <a:cubicBezTo>
                  <a:pt x="1724025" y="1114978"/>
                  <a:pt x="1735245" y="1106889"/>
                  <a:pt x="1743075" y="1095928"/>
                </a:cubicBezTo>
                <a:cubicBezTo>
                  <a:pt x="1780580" y="1043421"/>
                  <a:pt x="1743837" y="1069944"/>
                  <a:pt x="1781175" y="1010203"/>
                </a:cubicBezTo>
                <a:cubicBezTo>
                  <a:pt x="1788314" y="998780"/>
                  <a:pt x="1801920" y="992589"/>
                  <a:pt x="1809750" y="981628"/>
                </a:cubicBezTo>
                <a:cubicBezTo>
                  <a:pt x="1820954" y="965942"/>
                  <a:pt x="1833033" y="934799"/>
                  <a:pt x="1838325" y="914953"/>
                </a:cubicBezTo>
                <a:cubicBezTo>
                  <a:pt x="1848444" y="877006"/>
                  <a:pt x="1845115" y="833330"/>
                  <a:pt x="1866900" y="800653"/>
                </a:cubicBezTo>
                <a:cubicBezTo>
                  <a:pt x="1885950" y="772078"/>
                  <a:pt x="1906381" y="744377"/>
                  <a:pt x="1924050" y="714928"/>
                </a:cubicBezTo>
                <a:cubicBezTo>
                  <a:pt x="1933575" y="699053"/>
                  <a:pt x="1942356" y="682707"/>
                  <a:pt x="1952625" y="667303"/>
                </a:cubicBezTo>
                <a:cubicBezTo>
                  <a:pt x="2004812" y="589023"/>
                  <a:pt x="1956797" y="665379"/>
                  <a:pt x="2009775" y="600628"/>
                </a:cubicBezTo>
                <a:cubicBezTo>
                  <a:pt x="2029880" y="576055"/>
                  <a:pt x="2044474" y="546879"/>
                  <a:pt x="2066925" y="524428"/>
                </a:cubicBezTo>
                <a:cubicBezTo>
                  <a:pt x="2189080" y="402273"/>
                  <a:pt x="1988131" y="601274"/>
                  <a:pt x="2171700" y="429178"/>
                </a:cubicBezTo>
                <a:cubicBezTo>
                  <a:pt x="2201181" y="401539"/>
                  <a:pt x="2224319" y="366627"/>
                  <a:pt x="2257425" y="343453"/>
                </a:cubicBezTo>
                <a:cubicBezTo>
                  <a:pt x="2289175" y="321228"/>
                  <a:pt x="2325271" y="304182"/>
                  <a:pt x="2352675" y="276778"/>
                </a:cubicBezTo>
                <a:cubicBezTo>
                  <a:pt x="2435072" y="194381"/>
                  <a:pt x="2347628" y="273792"/>
                  <a:pt x="2428875" y="219628"/>
                </a:cubicBezTo>
                <a:cubicBezTo>
                  <a:pt x="2445791" y="208351"/>
                  <a:pt x="2459348" y="192443"/>
                  <a:pt x="2476500" y="181528"/>
                </a:cubicBezTo>
                <a:cubicBezTo>
                  <a:pt x="2494469" y="170093"/>
                  <a:pt x="2515589" y="164241"/>
                  <a:pt x="2533650" y="152953"/>
                </a:cubicBezTo>
                <a:cubicBezTo>
                  <a:pt x="2660819" y="73472"/>
                  <a:pt x="2584142" y="97467"/>
                  <a:pt x="2667000" y="76753"/>
                </a:cubicBezTo>
                <a:cubicBezTo>
                  <a:pt x="2676525" y="67228"/>
                  <a:pt x="2683527" y="54202"/>
                  <a:pt x="2695575" y="48178"/>
                </a:cubicBezTo>
                <a:cubicBezTo>
                  <a:pt x="2710055" y="40938"/>
                  <a:pt x="2727425" y="42293"/>
                  <a:pt x="2743200" y="38653"/>
                </a:cubicBezTo>
                <a:cubicBezTo>
                  <a:pt x="2768711" y="32766"/>
                  <a:pt x="2794000" y="25953"/>
                  <a:pt x="2819400" y="19603"/>
                </a:cubicBezTo>
                <a:cubicBezTo>
                  <a:pt x="2832100" y="16428"/>
                  <a:pt x="2845081" y="14218"/>
                  <a:pt x="2857500" y="10078"/>
                </a:cubicBezTo>
                <a:cubicBezTo>
                  <a:pt x="2867025" y="6903"/>
                  <a:pt x="2876230" y="2522"/>
                  <a:pt x="2886075" y="553"/>
                </a:cubicBezTo>
                <a:cubicBezTo>
                  <a:pt x="2892302" y="-692"/>
                  <a:pt x="2898775" y="553"/>
                  <a:pt x="2905125" y="553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6F44B66-1E40-C257-E537-2ADEACA8CBCF}"/>
              </a:ext>
            </a:extLst>
          </p:cNvPr>
          <p:cNvSpPr txBox="1"/>
          <p:nvPr/>
        </p:nvSpPr>
        <p:spPr>
          <a:xfrm>
            <a:off x="3866044" y="2429520"/>
            <a:ext cx="1697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輸出灰階值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(s)</a:t>
            </a:r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1BB7C6E-36E4-3C39-523C-5392E64CE19E}"/>
              </a:ext>
            </a:extLst>
          </p:cNvPr>
          <p:cNvSpPr txBox="1"/>
          <p:nvPr/>
        </p:nvSpPr>
        <p:spPr>
          <a:xfrm>
            <a:off x="7007082" y="4808463"/>
            <a:ext cx="1697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輸入灰階值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(r)</a:t>
            </a:r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D10EED9-08FB-243B-030D-B9AF200397D2}"/>
              </a:ext>
            </a:extLst>
          </p:cNvPr>
          <p:cNvSpPr txBox="1"/>
          <p:nvPr/>
        </p:nvSpPr>
        <p:spPr>
          <a:xfrm>
            <a:off x="5413385" y="5505465"/>
            <a:ext cx="1697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直方圖等化法</a:t>
            </a:r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A79339C-56EA-7BD4-6761-920F5F36350F}"/>
              </a:ext>
            </a:extLst>
          </p:cNvPr>
          <p:cNvSpPr txBox="1"/>
          <p:nvPr/>
        </p:nvSpPr>
        <p:spPr>
          <a:xfrm>
            <a:off x="6863734" y="2793993"/>
            <a:ext cx="16976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s=T(r)</a:t>
            </a:r>
            <a:endParaRPr lang="zh-TW" altLang="en-US" sz="280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445277C-27A4-31BE-9EFB-0DCEAD6CF0C4}"/>
              </a:ext>
            </a:extLst>
          </p:cNvPr>
          <p:cNvSpPr txBox="1"/>
          <p:nvPr/>
        </p:nvSpPr>
        <p:spPr>
          <a:xfrm>
            <a:off x="6792235" y="2106053"/>
            <a:ext cx="1912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每個直方圖轉換函數都</a:t>
            </a:r>
            <a:r>
              <a:rPr lang="zh-TW" altLang="en-US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不一樣</a:t>
            </a:r>
          </a:p>
        </p:txBody>
      </p:sp>
    </p:spTree>
    <p:extLst>
      <p:ext uri="{BB962C8B-B14F-4D97-AF65-F5344CB8AC3E}">
        <p14:creationId xmlns:p14="http://schemas.microsoft.com/office/powerpoint/2010/main" val="3984043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7CD957A9-0E54-84D9-10A8-F62EEF35676D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大綱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02CC4ED-5EDC-5346-2E9A-12FB2097B728}"/>
              </a:ext>
            </a:extLst>
          </p:cNvPr>
          <p:cNvSpPr txBox="1"/>
          <p:nvPr/>
        </p:nvSpPr>
        <p:spPr>
          <a:xfrm>
            <a:off x="624141" y="1861536"/>
            <a:ext cx="624562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強度轉換函數：</a:t>
            </a:r>
          </a:p>
          <a:p>
            <a:pPr marL="800100" lvl="1" indent="-342900">
              <a:buFont typeface="Wingdings" panose="05000000000000000000" pitchFamily="2" charset="2"/>
              <a:buChar char="n"/>
            </a:pPr>
            <a:r>
              <a:rPr lang="zh-TW" altLang="en-US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對比度拉伸（</a:t>
            </a:r>
            <a:r>
              <a:rPr lang="en-US" altLang="zh-TW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Contrast Stretching</a:t>
            </a:r>
            <a:r>
              <a:rPr lang="zh-TW" altLang="en-US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</a:p>
          <a:p>
            <a:pPr marL="800100" lvl="1" indent="-342900">
              <a:buFont typeface="Wingdings" panose="05000000000000000000" pitchFamily="2" charset="2"/>
              <a:buChar char="n"/>
            </a:pPr>
            <a:r>
              <a:rPr lang="zh-TW" altLang="en-US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負片轉換（</a:t>
            </a:r>
            <a:r>
              <a:rPr lang="en-US" altLang="zh-TW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Negative Transformation</a:t>
            </a:r>
            <a:r>
              <a:rPr lang="zh-TW" altLang="en-US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</a:p>
          <a:p>
            <a:pPr marL="800100" lvl="1" indent="-342900">
              <a:buFont typeface="Wingdings" panose="05000000000000000000" pitchFamily="2" charset="2"/>
              <a:buChar char="n"/>
            </a:pPr>
            <a:r>
              <a:rPr lang="en-US" altLang="zh-TW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Gamma</a:t>
            </a:r>
            <a:r>
              <a:rPr lang="zh-TW" altLang="en-US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變換（</a:t>
            </a:r>
            <a:r>
              <a:rPr lang="en-US" altLang="zh-TW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Power-Law Transformation</a:t>
            </a:r>
            <a:r>
              <a:rPr lang="zh-TW" altLang="en-US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</a:p>
          <a:p>
            <a:pPr marL="800100" lvl="1" indent="-342900">
              <a:buFont typeface="Wingdings" panose="05000000000000000000" pitchFamily="2" charset="2"/>
              <a:buChar char="n"/>
            </a:pPr>
            <a:r>
              <a:rPr lang="zh-TW" altLang="en-US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直方圖處理</a:t>
            </a:r>
            <a:r>
              <a:rPr lang="en-US" altLang="zh-TW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(Histogram Processing)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zh-TW" altLang="en-US" sz="20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空間濾波基礎：</a:t>
            </a:r>
          </a:p>
          <a:p>
            <a:pPr marL="800100" lvl="1" indent="-342900">
              <a:buFont typeface="Wingdings" panose="05000000000000000000" pitchFamily="2" charset="2"/>
              <a:buChar char="n"/>
            </a:pPr>
            <a:r>
              <a:rPr lang="zh-TW" altLang="en-US" sz="20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卷積</a:t>
            </a:r>
            <a:r>
              <a:rPr lang="zh-TW" altLang="en-US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與相關操作（</a:t>
            </a:r>
            <a:r>
              <a:rPr lang="en-US" altLang="zh-TW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Convolution and Correlation</a:t>
            </a:r>
            <a:r>
              <a:rPr lang="zh-TW" altLang="en-US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</a:p>
          <a:p>
            <a:pPr marL="800100" lvl="1" indent="-342900">
              <a:buFont typeface="Wingdings" panose="05000000000000000000" pitchFamily="2" charset="2"/>
              <a:buChar char="n"/>
            </a:pPr>
            <a:r>
              <a:rPr lang="zh-TW" altLang="en-US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（低通）均值濾波器（</a:t>
            </a:r>
            <a:r>
              <a:rPr lang="en-US" altLang="zh-TW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Mean Filter</a:t>
            </a:r>
            <a:r>
              <a:rPr lang="zh-TW" altLang="en-US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</a:p>
          <a:p>
            <a:pPr marL="800100" lvl="1" indent="-342900">
              <a:buFont typeface="Wingdings" panose="05000000000000000000" pitchFamily="2" charset="2"/>
              <a:buChar char="n"/>
            </a:pPr>
            <a:r>
              <a:rPr lang="zh-TW" altLang="en-US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（低通）中值濾波器（</a:t>
            </a:r>
            <a:r>
              <a:rPr lang="en-US" altLang="zh-TW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Median Filter</a:t>
            </a:r>
            <a:r>
              <a:rPr lang="zh-TW" altLang="en-US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20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n"/>
            </a:pPr>
            <a:r>
              <a:rPr lang="zh-TW" altLang="en-US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（低通）高斯濾波器（</a:t>
            </a:r>
            <a:r>
              <a:rPr lang="en-US" altLang="zh-TW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Gaussian Filter</a:t>
            </a:r>
            <a:r>
              <a:rPr lang="zh-TW" altLang="en-US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r>
              <a:rPr lang="en-US" altLang="zh-TW" sz="200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sinc</a:t>
            </a:r>
            <a:endParaRPr lang="zh-TW" altLang="en-US" sz="20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n"/>
            </a:pPr>
            <a:r>
              <a:rPr lang="zh-TW" altLang="en-US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（高通） </a:t>
            </a:r>
            <a:r>
              <a:rPr lang="en-US" altLang="zh-TW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Sobel </a:t>
            </a:r>
            <a:r>
              <a:rPr lang="zh-TW" altLang="en-US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 </a:t>
            </a:r>
            <a:r>
              <a:rPr lang="en-US" altLang="zh-TW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Laplacian </a:t>
            </a:r>
            <a:r>
              <a:rPr lang="zh-TW" altLang="en-US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邊緣檢測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5465937-1F8C-5FEF-563C-7080E8B35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FF46BF-86BE-0243-02D1-D7D3F7509A50}"/>
              </a:ext>
            </a:extLst>
          </p:cNvPr>
          <p:cNvSpPr txBox="1"/>
          <p:nvPr/>
        </p:nvSpPr>
        <p:spPr>
          <a:xfrm>
            <a:off x="932873" y="105294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>
                <a:latin typeface="標楷體" panose="03000509000000000000" pitchFamily="65" charset="-120"/>
                <a:ea typeface="標楷體" panose="03000509000000000000" pitchFamily="65" charset="-120"/>
              </a:rPr>
              <a:t>複習 索引、仿射 </a:t>
            </a:r>
          </a:p>
        </p:txBody>
      </p:sp>
    </p:spTree>
    <p:extLst>
      <p:ext uri="{BB962C8B-B14F-4D97-AF65-F5344CB8AC3E}">
        <p14:creationId xmlns:p14="http://schemas.microsoft.com/office/powerpoint/2010/main" val="1608843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69"/>
          <a:stretch/>
        </p:blipFill>
        <p:spPr bwMode="auto">
          <a:xfrm>
            <a:off x="1076703" y="1130078"/>
            <a:ext cx="10308036" cy="5194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2A9B697-9442-88A6-FBB6-20B51DB23E03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不同對比的照片</a:t>
            </a:r>
          </a:p>
        </p:txBody>
      </p:sp>
    </p:spTree>
    <p:extLst>
      <p:ext uri="{BB962C8B-B14F-4D97-AF65-F5344CB8AC3E}">
        <p14:creationId xmlns:p14="http://schemas.microsoft.com/office/powerpoint/2010/main" val="1615068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B8DF411-C442-B3E9-A1CB-A4CAF158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3F4261D-EBAD-67A2-44A9-9A60F67F8018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影像對比度強化的特性</a:t>
            </a:r>
            <a:r>
              <a:rPr lang="en-US" altLang="zh-TW"/>
              <a:t>(1)</a:t>
            </a:r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4B847E2-E4DF-72B7-CF04-E2E943A1C15A}"/>
              </a:ext>
            </a:extLst>
          </p:cNvPr>
          <p:cNvSpPr txBox="1"/>
          <p:nvPr/>
        </p:nvSpPr>
        <p:spPr>
          <a:xfrm>
            <a:off x="374659" y="1163810"/>
            <a:ext cx="115030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TW" altLang="en-US" sz="32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問題描述</a:t>
            </a:r>
            <a:endParaRPr lang="en-US" altLang="zh-TW" sz="320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71500" indent="-571500">
              <a:buClr>
                <a:schemeClr val="bg1"/>
              </a:buClr>
              <a:buFont typeface="Wingdings" panose="05000000000000000000" pitchFamily="2" charset="2"/>
              <a:buChar char="n"/>
            </a:pP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給予一張輸入影像，找出一個「</a:t>
            </a:r>
            <a:r>
              <a:rPr lang="zh-TW" altLang="en-US" sz="32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恰當的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」強度轉換函數，</a:t>
            </a:r>
            <a:endParaRPr lang="en-US" altLang="zh-TW" sz="3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71500" indent="-571500">
              <a:buClr>
                <a:schemeClr val="bg1"/>
              </a:buClr>
              <a:buFont typeface="Wingdings" panose="05000000000000000000" pitchFamily="2" charset="2"/>
              <a:buChar char="n"/>
            </a:pP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使得輸出影像的對比度提高</a:t>
            </a:r>
            <a:endParaRPr lang="zh-TW" altLang="en-US" sz="320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7D16096-E740-28FF-1D78-336DCD20E195}"/>
              </a:ext>
            </a:extLst>
          </p:cNvPr>
          <p:cNvSpPr txBox="1"/>
          <p:nvPr/>
        </p:nvSpPr>
        <p:spPr>
          <a:xfrm>
            <a:off x="374659" y="3021754"/>
            <a:ext cx="115030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TW" altLang="en-US" sz="32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轉換函數特性</a:t>
            </a:r>
            <a:endParaRPr lang="en-US" altLang="zh-TW" sz="320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71500" indent="-571500">
              <a:buClr>
                <a:schemeClr val="bg1"/>
              </a:buClr>
              <a:buFont typeface="Wingdings" panose="05000000000000000000" pitchFamily="2" charset="2"/>
              <a:buChar char="n"/>
            </a:pP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輸入影像中，具有較大像素值的像素，經過轉換函數</a:t>
            </a:r>
            <a:endParaRPr lang="en-US" altLang="zh-TW" sz="3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71500" indent="-571500">
              <a:buClr>
                <a:schemeClr val="bg1"/>
              </a:buClr>
              <a:buFont typeface="Wingdings" panose="05000000000000000000" pitchFamily="2" charset="2"/>
              <a:buChar char="n"/>
            </a:pP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s=T(r)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，還是會輸出較大的像素值。</a:t>
            </a:r>
            <a:endParaRPr lang="en-US" altLang="zh-TW" sz="3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0C3389C-0418-B4D3-E30F-225B33DF6B7E}"/>
                  </a:ext>
                </a:extLst>
              </p:cNvPr>
              <p:cNvSpPr txBox="1"/>
              <p:nvPr/>
            </p:nvSpPr>
            <p:spPr>
              <a:xfrm>
                <a:off x="374659" y="5204188"/>
                <a:ext cx="5752600" cy="5847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3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zh-TW" altLang="en-US" sz="3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zh-TW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3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TW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zh-TW" altLang="en-US" sz="32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TW" sz="32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zh-TW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zh-TW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zh-TW" altLang="en-US" sz="3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zh-TW" altLang="en-US" sz="3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TW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m:rPr>
                            <m:sty m:val="p"/>
                          </m:rPr>
                          <a:rPr lang="en-US" altLang="zh-TW" sz="3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zh-TW" sz="3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zh-TW" altLang="en-US" sz="3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TW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32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0C3389C-0418-B4D3-E30F-225B33DF6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59" y="5204188"/>
                <a:ext cx="5752600" cy="584775"/>
              </a:xfrm>
              <a:prstGeom prst="rect">
                <a:avLst/>
              </a:prstGeom>
              <a:blipFill>
                <a:blip r:embed="rId2"/>
                <a:stretch>
                  <a:fillRect l="-2648" t="-14583" b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橢圓 12">
            <a:extLst>
              <a:ext uri="{FF2B5EF4-FFF2-40B4-BE49-F238E27FC236}">
                <a16:creationId xmlns:a16="http://schemas.microsoft.com/office/drawing/2014/main" id="{AF26240F-4C95-2E40-5481-531CCDBADE99}"/>
              </a:ext>
            </a:extLst>
          </p:cNvPr>
          <p:cNvSpPr/>
          <p:nvPr/>
        </p:nvSpPr>
        <p:spPr>
          <a:xfrm>
            <a:off x="6436927" y="4681547"/>
            <a:ext cx="1339486" cy="13394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BDE110C3-4B3E-3292-8E1C-69DDFE1C17E1}"/>
              </a:ext>
            </a:extLst>
          </p:cNvPr>
          <p:cNvSpPr/>
          <p:nvPr/>
        </p:nvSpPr>
        <p:spPr>
          <a:xfrm>
            <a:off x="6763770" y="5008390"/>
            <a:ext cx="685800" cy="685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2C440F71-913E-FCE6-E0D1-147D53C8060F}"/>
              </a:ext>
            </a:extLst>
          </p:cNvPr>
          <p:cNvSpPr/>
          <p:nvPr/>
        </p:nvSpPr>
        <p:spPr>
          <a:xfrm>
            <a:off x="8646250" y="4681547"/>
            <a:ext cx="1339486" cy="13394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4A64228B-CF06-D6D0-C84E-BBCA3F9A9FB0}"/>
              </a:ext>
            </a:extLst>
          </p:cNvPr>
          <p:cNvSpPr/>
          <p:nvPr/>
        </p:nvSpPr>
        <p:spPr>
          <a:xfrm>
            <a:off x="8973093" y="5008390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9C94931-28DA-FA8D-12A1-8F1B29D204FD}"/>
              </a:ext>
            </a:extLst>
          </p:cNvPr>
          <p:cNvSpPr/>
          <p:nvPr/>
        </p:nvSpPr>
        <p:spPr>
          <a:xfrm>
            <a:off x="10224948" y="4681547"/>
            <a:ext cx="1339486" cy="133948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6CE51A8F-BDF8-6605-35F3-A90517B9E3C1}"/>
              </a:ext>
            </a:extLst>
          </p:cNvPr>
          <p:cNvSpPr/>
          <p:nvPr/>
        </p:nvSpPr>
        <p:spPr>
          <a:xfrm>
            <a:off x="10551791" y="5008390"/>
            <a:ext cx="685800" cy="685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E61AF21F-6F13-D46F-766F-7F3AF36BD4A7}"/>
              </a:ext>
            </a:extLst>
          </p:cNvPr>
          <p:cNvSpPr/>
          <p:nvPr/>
        </p:nvSpPr>
        <p:spPr>
          <a:xfrm>
            <a:off x="7939834" y="5113165"/>
            <a:ext cx="529998" cy="4762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乘號 23">
            <a:extLst>
              <a:ext uri="{FF2B5EF4-FFF2-40B4-BE49-F238E27FC236}">
                <a16:creationId xmlns:a16="http://schemas.microsoft.com/office/drawing/2014/main" id="{BEC1424C-D197-790A-D6CC-2B38A55027C7}"/>
              </a:ext>
            </a:extLst>
          </p:cNvPr>
          <p:cNvSpPr/>
          <p:nvPr/>
        </p:nvSpPr>
        <p:spPr>
          <a:xfrm>
            <a:off x="10540884" y="4125458"/>
            <a:ext cx="629378" cy="629378"/>
          </a:xfrm>
          <a:prstGeom prst="mathMultiply">
            <a:avLst>
              <a:gd name="adj1" fmla="val 174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圓形: 空心 24">
            <a:extLst>
              <a:ext uri="{FF2B5EF4-FFF2-40B4-BE49-F238E27FC236}">
                <a16:creationId xmlns:a16="http://schemas.microsoft.com/office/drawing/2014/main" id="{3AC45D60-B88F-D15D-1C4A-635BA327D8DB}"/>
              </a:ext>
            </a:extLst>
          </p:cNvPr>
          <p:cNvSpPr/>
          <p:nvPr/>
        </p:nvSpPr>
        <p:spPr>
          <a:xfrm>
            <a:off x="9087393" y="4211547"/>
            <a:ext cx="457200" cy="457200"/>
          </a:xfrm>
          <a:prstGeom prst="donut">
            <a:avLst>
              <a:gd name="adj" fmla="val 2196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4193BE9-B213-9580-B0EC-A206F98E2F36}"/>
              </a:ext>
            </a:extLst>
          </p:cNvPr>
          <p:cNvSpPr txBox="1"/>
          <p:nvPr/>
        </p:nvSpPr>
        <p:spPr>
          <a:xfrm>
            <a:off x="8300330" y="611116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保持裡面亮外面暗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22FE576-34FF-D780-7C77-9F06FB91B037}"/>
              </a:ext>
            </a:extLst>
          </p:cNvPr>
          <p:cNvSpPr txBox="1"/>
          <p:nvPr/>
        </p:nvSpPr>
        <p:spPr>
          <a:xfrm>
            <a:off x="6436927" y="6111166"/>
            <a:ext cx="1743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裡面亮外面暗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037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B8DF411-C442-B3E9-A1CB-A4CAF158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3F4261D-EBAD-67A2-44A9-9A60F67F8018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影像對比度強化的特性</a:t>
            </a:r>
            <a:r>
              <a:rPr lang="en-US" altLang="zh-TW"/>
              <a:t>(2)</a:t>
            </a:r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7D16096-E740-28FF-1D78-336DCD20E195}"/>
              </a:ext>
            </a:extLst>
          </p:cNvPr>
          <p:cNvSpPr txBox="1"/>
          <p:nvPr/>
        </p:nvSpPr>
        <p:spPr>
          <a:xfrm>
            <a:off x="374659" y="1076793"/>
            <a:ext cx="1150301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TW" altLang="en-US" sz="32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轉換函數特性</a:t>
            </a:r>
            <a:endParaRPr lang="en-US" altLang="zh-TW" sz="320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輸入影像中，具有較大像素值的像素，經過轉換函數</a:t>
            </a:r>
          </a:p>
          <a:p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s=T(r)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，還是會輸出較大的像素值。</a:t>
            </a:r>
            <a:endParaRPr lang="en-US" altLang="zh-TW" sz="3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此轉換函數是「</a:t>
            </a:r>
            <a:r>
              <a:rPr lang="zh-TW" altLang="en-US" sz="32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多對一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」函數。</a:t>
            </a:r>
            <a:endParaRPr lang="en-US" altLang="zh-TW" sz="3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sz="3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n"/>
            </a:pPr>
            <a:endParaRPr lang="en-US" altLang="zh-TW" sz="320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0C3389C-0418-B4D3-E30F-225B33DF6B7E}"/>
                  </a:ext>
                </a:extLst>
              </p:cNvPr>
              <p:cNvSpPr txBox="1"/>
              <p:nvPr/>
            </p:nvSpPr>
            <p:spPr>
              <a:xfrm>
                <a:off x="1355734" y="4147459"/>
                <a:ext cx="4959819" cy="5847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3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zh-TW" altLang="en-US" sz="3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3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zh-TW" alt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320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TW" sz="32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32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,</m:t>
                    </m:r>
                    <m:sSub>
                      <m:sSubPr>
                        <m:ctrlPr>
                          <a:rPr lang="zh-TW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zh-TW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zh-TW" altLang="en-US" sz="3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zh-TW" altLang="en-US" sz="3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TW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TW" sz="3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zh-TW" sz="3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zh-TW" altLang="en-US" sz="3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TW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32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0C3389C-0418-B4D3-E30F-225B33DF6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734" y="4147459"/>
                <a:ext cx="4959819" cy="584775"/>
              </a:xfrm>
              <a:prstGeom prst="rect">
                <a:avLst/>
              </a:prstGeom>
              <a:blipFill>
                <a:blip r:embed="rId2"/>
                <a:stretch>
                  <a:fillRect l="-3071" t="-14583" b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A1891F7-E039-B72E-FA95-BE15496FB94A}"/>
                  </a:ext>
                </a:extLst>
              </p:cNvPr>
              <p:cNvSpPr txBox="1"/>
              <p:nvPr/>
            </p:nvSpPr>
            <p:spPr>
              <a:xfrm>
                <a:off x="1355734" y="4985659"/>
                <a:ext cx="4857227" cy="5847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3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zh-TW" altLang="en-US" sz="3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320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TW" sz="32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32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,</m:t>
                    </m:r>
                    <m:sSub>
                      <m:sSubPr>
                        <m:ctrlPr>
                          <a:rPr lang="zh-TW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zh-TW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zh-TW" altLang="en-US" sz="3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zh-TW" altLang="en-US" sz="3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TW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320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m:rPr>
                            <m:sty m:val="p"/>
                          </m:rPr>
                          <a:rPr lang="en-US" altLang="zh-TW" sz="3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zh-TW" sz="3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zh-TW" altLang="en-US" sz="3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TW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32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A1891F7-E039-B72E-FA95-BE15496FB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734" y="4985659"/>
                <a:ext cx="4857227" cy="584775"/>
              </a:xfrm>
              <a:prstGeom prst="rect">
                <a:avLst/>
              </a:prstGeom>
              <a:blipFill>
                <a:blip r:embed="rId3"/>
                <a:stretch>
                  <a:fillRect l="-3137" t="-14583" b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DE2A75BE-6CFC-CD48-A6A1-43F111485C72}"/>
              </a:ext>
            </a:extLst>
          </p:cNvPr>
          <p:cNvSpPr txBox="1"/>
          <p:nvPr/>
        </p:nvSpPr>
        <p:spPr>
          <a:xfrm>
            <a:off x="6678141" y="4003585"/>
            <a:ext cx="1602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>
                <a:latin typeface="標楷體" panose="03000509000000000000" pitchFamily="65" charset="-120"/>
                <a:ea typeface="標楷體" panose="03000509000000000000" pitchFamily="65" charset="-120"/>
              </a:rPr>
              <a:t>可以</a:t>
            </a:r>
            <a:endParaRPr lang="en-US" altLang="zh-TW" sz="4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73E6680-6426-8319-3778-569ECC0CB999}"/>
              </a:ext>
            </a:extLst>
          </p:cNvPr>
          <p:cNvSpPr txBox="1"/>
          <p:nvPr/>
        </p:nvSpPr>
        <p:spPr>
          <a:xfrm>
            <a:off x="6522600" y="4834581"/>
            <a:ext cx="20308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不可以</a:t>
            </a:r>
            <a:r>
              <a:rPr lang="en-US" altLang="zh-TW" sz="44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</a:p>
        </p:txBody>
      </p:sp>
      <p:sp>
        <p:nvSpPr>
          <p:cNvPr id="9" name="乘號 8">
            <a:extLst>
              <a:ext uri="{FF2B5EF4-FFF2-40B4-BE49-F238E27FC236}">
                <a16:creationId xmlns:a16="http://schemas.microsoft.com/office/drawing/2014/main" id="{6621F37A-A099-99FF-73BD-B2DC47090352}"/>
              </a:ext>
            </a:extLst>
          </p:cNvPr>
          <p:cNvSpPr/>
          <p:nvPr/>
        </p:nvSpPr>
        <p:spPr>
          <a:xfrm>
            <a:off x="571537" y="4941056"/>
            <a:ext cx="629378" cy="629378"/>
          </a:xfrm>
          <a:prstGeom prst="mathMultiply">
            <a:avLst>
              <a:gd name="adj1" fmla="val 174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DE1BB4-913D-03D2-7990-A3FC6599F362}"/>
              </a:ext>
            </a:extLst>
          </p:cNvPr>
          <p:cNvSpPr txBox="1"/>
          <p:nvPr/>
        </p:nvSpPr>
        <p:spPr>
          <a:xfrm>
            <a:off x="9229725" y="4095917"/>
            <a:ext cx="17907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多對一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20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50F9BB0-8646-5C2D-08B0-C6C004F530B7}"/>
              </a:ext>
            </a:extLst>
          </p:cNvPr>
          <p:cNvSpPr txBox="1"/>
          <p:nvPr/>
        </p:nvSpPr>
        <p:spPr>
          <a:xfrm>
            <a:off x="9229725" y="4834581"/>
            <a:ext cx="17907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一對多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200"/>
          </a:p>
        </p:txBody>
      </p:sp>
    </p:spTree>
    <p:extLst>
      <p:ext uri="{BB962C8B-B14F-4D97-AF65-F5344CB8AC3E}">
        <p14:creationId xmlns:p14="http://schemas.microsoft.com/office/powerpoint/2010/main" val="833552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B8DF411-C442-B3E9-A1CB-A4CAF158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3F4261D-EBAD-67A2-44A9-9A60F67F8018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影像對比度強化的特性</a:t>
            </a:r>
            <a:r>
              <a:rPr lang="en-US" altLang="zh-TW"/>
              <a:t>(3)</a:t>
            </a:r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7D16096-E740-28FF-1D78-336DCD20E195}"/>
              </a:ext>
            </a:extLst>
          </p:cNvPr>
          <p:cNvSpPr txBox="1"/>
          <p:nvPr/>
        </p:nvSpPr>
        <p:spPr>
          <a:xfrm>
            <a:off x="374659" y="1076793"/>
            <a:ext cx="1150301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TW" altLang="en-US" sz="32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轉換函數特性</a:t>
            </a:r>
            <a:endParaRPr lang="en-US" altLang="zh-TW" sz="320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輸入影像中，具有較大像素值的像素，經過轉換函數</a:t>
            </a:r>
          </a:p>
          <a:p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s=T(r)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，還是會輸出較大的像素值。</a:t>
            </a:r>
            <a:endParaRPr lang="en-US" altLang="zh-TW" sz="3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此轉換函數是「</a:t>
            </a:r>
            <a:r>
              <a:rPr lang="zh-TW" altLang="en-US" sz="32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多對一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」函數。</a:t>
            </a:r>
            <a:endParaRPr lang="en-US" altLang="zh-TW" sz="3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影像經過此轉換函數，灰階資訊的</a:t>
            </a:r>
            <a:r>
              <a:rPr lang="zh-TW" altLang="en-US" sz="32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流失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「是必然的結果」。</a:t>
            </a:r>
            <a:endParaRPr lang="en-US" altLang="zh-TW" sz="3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40A47DAA-0C6C-CBD4-29A5-C58CBC618F91}"/>
              </a:ext>
            </a:extLst>
          </p:cNvPr>
          <p:cNvCxnSpPr>
            <a:cxnSpLocks/>
          </p:cNvCxnSpPr>
          <p:nvPr/>
        </p:nvCxnSpPr>
        <p:spPr>
          <a:xfrm flipV="1">
            <a:off x="1763101" y="4507955"/>
            <a:ext cx="0" cy="167792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389CA31-D1F5-AD71-FD34-0F5FAD0AF354}"/>
              </a:ext>
            </a:extLst>
          </p:cNvPr>
          <p:cNvCxnSpPr>
            <a:cxnSpLocks/>
          </p:cNvCxnSpPr>
          <p:nvPr/>
        </p:nvCxnSpPr>
        <p:spPr>
          <a:xfrm flipV="1">
            <a:off x="1744345" y="6144221"/>
            <a:ext cx="3187393" cy="662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9290E99-7C9E-B2DE-235F-AD25F3F234D6}"/>
              </a:ext>
            </a:extLst>
          </p:cNvPr>
          <p:cNvSpPr txBox="1"/>
          <p:nvPr/>
        </p:nvSpPr>
        <p:spPr>
          <a:xfrm>
            <a:off x="208444" y="3838814"/>
            <a:ext cx="1906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可能的情況：</a:t>
            </a: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38250E33-F0CB-0A71-4E67-93A0D8181B16}"/>
              </a:ext>
            </a:extLst>
          </p:cNvPr>
          <p:cNvCxnSpPr>
            <a:cxnSpLocks/>
          </p:cNvCxnSpPr>
          <p:nvPr/>
        </p:nvCxnSpPr>
        <p:spPr>
          <a:xfrm>
            <a:off x="2120522" y="5255726"/>
            <a:ext cx="0" cy="891808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1392480F-B6C0-DC9B-7833-7EC4F96E9262}"/>
              </a:ext>
            </a:extLst>
          </p:cNvPr>
          <p:cNvCxnSpPr>
            <a:cxnSpLocks/>
          </p:cNvCxnSpPr>
          <p:nvPr/>
        </p:nvCxnSpPr>
        <p:spPr>
          <a:xfrm>
            <a:off x="3208809" y="5255726"/>
            <a:ext cx="0" cy="891808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AD034FA5-301B-627E-0372-02D205B6487B}"/>
              </a:ext>
            </a:extLst>
          </p:cNvPr>
          <p:cNvCxnSpPr>
            <a:cxnSpLocks/>
          </p:cNvCxnSpPr>
          <p:nvPr/>
        </p:nvCxnSpPr>
        <p:spPr>
          <a:xfrm>
            <a:off x="2844031" y="4975831"/>
            <a:ext cx="0" cy="1171703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05BC90F8-06CC-BFBB-E5E9-5DF6E843A42E}"/>
              </a:ext>
            </a:extLst>
          </p:cNvPr>
          <p:cNvCxnSpPr>
            <a:cxnSpLocks/>
          </p:cNvCxnSpPr>
          <p:nvPr/>
        </p:nvCxnSpPr>
        <p:spPr>
          <a:xfrm>
            <a:off x="3570563" y="5477792"/>
            <a:ext cx="0" cy="669742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FCED2052-F79D-F6AE-BE1A-87155DF5C689}"/>
              </a:ext>
            </a:extLst>
          </p:cNvPr>
          <p:cNvCxnSpPr>
            <a:cxnSpLocks/>
          </p:cNvCxnSpPr>
          <p:nvPr/>
        </p:nvCxnSpPr>
        <p:spPr>
          <a:xfrm>
            <a:off x="3932317" y="5812663"/>
            <a:ext cx="0" cy="334871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DE48E185-1EB7-7854-38BF-2E1568F20CC6}"/>
              </a:ext>
            </a:extLst>
          </p:cNvPr>
          <p:cNvCxnSpPr>
            <a:cxnSpLocks/>
          </p:cNvCxnSpPr>
          <p:nvPr/>
        </p:nvCxnSpPr>
        <p:spPr>
          <a:xfrm>
            <a:off x="2482277" y="4808051"/>
            <a:ext cx="0" cy="1339482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7204557B-1E32-663E-F5AC-C323A6965906}"/>
              </a:ext>
            </a:extLst>
          </p:cNvPr>
          <p:cNvCxnSpPr>
            <a:cxnSpLocks/>
          </p:cNvCxnSpPr>
          <p:nvPr/>
        </p:nvCxnSpPr>
        <p:spPr>
          <a:xfrm>
            <a:off x="4294073" y="5812663"/>
            <a:ext cx="0" cy="334871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947BD86A-F7CD-0252-BE90-44F54D8E5B53}"/>
              </a:ext>
            </a:extLst>
          </p:cNvPr>
          <p:cNvCxnSpPr>
            <a:cxnSpLocks/>
          </p:cNvCxnSpPr>
          <p:nvPr/>
        </p:nvCxnSpPr>
        <p:spPr>
          <a:xfrm flipV="1">
            <a:off x="7068526" y="4507955"/>
            <a:ext cx="0" cy="167792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70CE4564-F7BC-10A6-0FB2-2C86503914CF}"/>
              </a:ext>
            </a:extLst>
          </p:cNvPr>
          <p:cNvCxnSpPr>
            <a:cxnSpLocks/>
          </p:cNvCxnSpPr>
          <p:nvPr/>
        </p:nvCxnSpPr>
        <p:spPr>
          <a:xfrm flipV="1">
            <a:off x="7049770" y="6144221"/>
            <a:ext cx="3187393" cy="662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E809357B-DB94-1DF2-1884-E8D832A96CC1}"/>
              </a:ext>
            </a:extLst>
          </p:cNvPr>
          <p:cNvCxnSpPr>
            <a:cxnSpLocks/>
          </p:cNvCxnSpPr>
          <p:nvPr/>
        </p:nvCxnSpPr>
        <p:spPr>
          <a:xfrm>
            <a:off x="7425947" y="5255726"/>
            <a:ext cx="0" cy="891808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674500F-2600-A1EF-DE88-900B4AFD5646}"/>
              </a:ext>
            </a:extLst>
          </p:cNvPr>
          <p:cNvCxnSpPr>
            <a:cxnSpLocks/>
          </p:cNvCxnSpPr>
          <p:nvPr/>
        </p:nvCxnSpPr>
        <p:spPr>
          <a:xfrm>
            <a:off x="8514234" y="5477792"/>
            <a:ext cx="0" cy="669742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9C428525-BCF9-89E3-9DCD-F14C724866E5}"/>
              </a:ext>
            </a:extLst>
          </p:cNvPr>
          <p:cNvCxnSpPr>
            <a:cxnSpLocks/>
          </p:cNvCxnSpPr>
          <p:nvPr/>
        </p:nvCxnSpPr>
        <p:spPr>
          <a:xfrm>
            <a:off x="8149456" y="5324475"/>
            <a:ext cx="0" cy="823059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0AAE80D2-3372-774F-D5D7-92803BE417E5}"/>
              </a:ext>
            </a:extLst>
          </p:cNvPr>
          <p:cNvCxnSpPr>
            <a:cxnSpLocks/>
          </p:cNvCxnSpPr>
          <p:nvPr/>
        </p:nvCxnSpPr>
        <p:spPr>
          <a:xfrm>
            <a:off x="8875988" y="5572125"/>
            <a:ext cx="0" cy="575409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8609F4BB-348A-D66F-8327-1E018CAC5F5E}"/>
              </a:ext>
            </a:extLst>
          </p:cNvPr>
          <p:cNvCxnSpPr>
            <a:cxnSpLocks/>
          </p:cNvCxnSpPr>
          <p:nvPr/>
        </p:nvCxnSpPr>
        <p:spPr>
          <a:xfrm>
            <a:off x="7787702" y="4975831"/>
            <a:ext cx="0" cy="1171702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0F5E6F25-241D-B794-4E76-511990FA3EA9}"/>
              </a:ext>
            </a:extLst>
          </p:cNvPr>
          <p:cNvCxnSpPr>
            <a:cxnSpLocks/>
          </p:cNvCxnSpPr>
          <p:nvPr/>
        </p:nvCxnSpPr>
        <p:spPr>
          <a:xfrm>
            <a:off x="9599498" y="5667375"/>
            <a:ext cx="0" cy="480159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10D7713E-D74E-7840-F12A-9CB2DB187B66}"/>
              </a:ext>
            </a:extLst>
          </p:cNvPr>
          <p:cNvSpPr/>
          <p:nvPr/>
        </p:nvSpPr>
        <p:spPr>
          <a:xfrm>
            <a:off x="5256730" y="5166896"/>
            <a:ext cx="1225095" cy="45285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5CD385D1-A31B-8872-6680-3E9C52CEE265}"/>
              </a:ext>
            </a:extLst>
          </p:cNvPr>
          <p:cNvSpPr txBox="1"/>
          <p:nvPr/>
        </p:nvSpPr>
        <p:spPr>
          <a:xfrm>
            <a:off x="4869070" y="4656947"/>
            <a:ext cx="1906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直方圖等化</a:t>
            </a: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8C4EAF63-9B59-44AE-C54E-E622F97505DD}"/>
              </a:ext>
            </a:extLst>
          </p:cNvPr>
          <p:cNvSpPr/>
          <p:nvPr/>
        </p:nvSpPr>
        <p:spPr>
          <a:xfrm>
            <a:off x="8961835" y="5255726"/>
            <a:ext cx="556152" cy="100881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F65BB884-B3EC-ED59-460C-23DE9E16DC43}"/>
              </a:ext>
            </a:extLst>
          </p:cNvPr>
          <p:cNvCxnSpPr>
            <a:endCxn id="55" idx="0"/>
          </p:cNvCxnSpPr>
          <p:nvPr/>
        </p:nvCxnSpPr>
        <p:spPr>
          <a:xfrm flipV="1">
            <a:off x="3932317" y="5255726"/>
            <a:ext cx="5307594" cy="556937"/>
          </a:xfrm>
          <a:prstGeom prst="bentConnector4">
            <a:avLst>
              <a:gd name="adj1" fmla="val 3"/>
              <a:gd name="adj2" fmla="val 32917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75AFB8E7-AED6-8083-DF8E-A9717043EAA0}"/>
              </a:ext>
            </a:extLst>
          </p:cNvPr>
          <p:cNvSpPr txBox="1"/>
          <p:nvPr/>
        </p:nvSpPr>
        <p:spPr>
          <a:xfrm>
            <a:off x="9431735" y="4933087"/>
            <a:ext cx="1906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沒有像素！</a:t>
            </a:r>
          </a:p>
        </p:txBody>
      </p:sp>
    </p:spTree>
    <p:extLst>
      <p:ext uri="{BB962C8B-B14F-4D97-AF65-F5344CB8AC3E}">
        <p14:creationId xmlns:p14="http://schemas.microsoft.com/office/powerpoint/2010/main" val="3849723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B8DF411-C442-B3E9-A1CB-A4CAF158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3F4261D-EBAD-67A2-44A9-9A60F67F8018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整理</a:t>
            </a:r>
            <a:r>
              <a:rPr lang="en-US" altLang="zh-TW"/>
              <a:t>PMF</a:t>
            </a:r>
            <a:r>
              <a:rPr lang="zh-TW" altLang="en-US"/>
              <a:t>、</a:t>
            </a:r>
            <a:r>
              <a:rPr lang="en-US" altLang="zh-TW"/>
              <a:t>CDF</a:t>
            </a:r>
            <a:endParaRPr lang="zh-TW" altLang="en-US"/>
          </a:p>
        </p:txBody>
      </p:sp>
      <p:pic>
        <p:nvPicPr>
          <p:cNvPr id="1026" name="Picture 2" descr="10cm 海綿骰子 鈴鐺骰子 4吋骰子/一袋10個入(促50) 布骰子 安全骰子 泡綿骰子 毛絨布數字甩子 海綿色子-CF61317">
            <a:extLst>
              <a:ext uri="{FF2B5EF4-FFF2-40B4-BE49-F238E27FC236}">
                <a16:creationId xmlns:a16="http://schemas.microsoft.com/office/drawing/2014/main" id="{61725ECF-47BE-92C6-C757-8F8B7647E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193" y="2179023"/>
            <a:ext cx="811125" cy="81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794F272E-6835-BD59-6C3A-43BA12A1895A}"/>
              </a:ext>
            </a:extLst>
          </p:cNvPr>
          <p:cNvGrpSpPr/>
          <p:nvPr/>
        </p:nvGrpSpPr>
        <p:grpSpPr>
          <a:xfrm>
            <a:off x="4657753" y="1197200"/>
            <a:ext cx="6472067" cy="1919758"/>
            <a:chOff x="4493871" y="3902064"/>
            <a:chExt cx="7824107" cy="2320803"/>
          </a:xfrm>
        </p:grpSpPr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7B792F0E-53A0-003D-495F-F285787D8D06}"/>
                </a:ext>
              </a:extLst>
            </p:cNvPr>
            <p:cNvCxnSpPr>
              <a:cxnSpLocks/>
            </p:cNvCxnSpPr>
            <p:nvPr/>
          </p:nvCxnSpPr>
          <p:spPr>
            <a:xfrm>
              <a:off x="5269242" y="4302670"/>
              <a:ext cx="5040904" cy="21837"/>
            </a:xfrm>
            <a:prstGeom prst="line">
              <a:avLst/>
            </a:prstGeom>
            <a:ln w="38100">
              <a:solidFill>
                <a:srgbClr val="00206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6A18A91E-2EEE-AD1C-283D-F1B333F0F943}"/>
                </a:ext>
              </a:extLst>
            </p:cNvPr>
            <p:cNvCxnSpPr>
              <a:cxnSpLocks/>
            </p:cNvCxnSpPr>
            <p:nvPr/>
          </p:nvCxnSpPr>
          <p:spPr>
            <a:xfrm>
              <a:off x="4493871" y="5571687"/>
              <a:ext cx="604436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A997E578-A6AB-0BD9-8275-BF43F4C13B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9242" y="3923281"/>
              <a:ext cx="0" cy="229958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7CE7ECFE-1785-57D8-E6B8-859D324F5DAC}"/>
                </a:ext>
              </a:extLst>
            </p:cNvPr>
            <p:cNvSpPr/>
            <p:nvPr/>
          </p:nvSpPr>
          <p:spPr>
            <a:xfrm>
              <a:off x="5947508" y="4205356"/>
              <a:ext cx="194628" cy="194628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10C15877-6352-EC13-740D-5E0FEC56D84A}"/>
                </a:ext>
              </a:extLst>
            </p:cNvPr>
            <p:cNvSpPr/>
            <p:nvPr/>
          </p:nvSpPr>
          <p:spPr>
            <a:xfrm>
              <a:off x="6691075" y="4205356"/>
              <a:ext cx="194628" cy="194628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44F5A0DA-BF13-4EC7-B356-846065E7C913}"/>
                </a:ext>
              </a:extLst>
            </p:cNvPr>
            <p:cNvSpPr/>
            <p:nvPr/>
          </p:nvSpPr>
          <p:spPr>
            <a:xfrm>
              <a:off x="7434642" y="4205356"/>
              <a:ext cx="194628" cy="194628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9BB7709A-266C-A065-BAC9-E27E5758BDDC}"/>
                </a:ext>
              </a:extLst>
            </p:cNvPr>
            <p:cNvSpPr/>
            <p:nvPr/>
          </p:nvSpPr>
          <p:spPr>
            <a:xfrm>
              <a:off x="8178209" y="4205356"/>
              <a:ext cx="194628" cy="194628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9ACDA07E-F89E-B168-AD9C-36D062466503}"/>
                </a:ext>
              </a:extLst>
            </p:cNvPr>
            <p:cNvSpPr/>
            <p:nvPr/>
          </p:nvSpPr>
          <p:spPr>
            <a:xfrm>
              <a:off x="8921776" y="4205356"/>
              <a:ext cx="194628" cy="194628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A66AD710-147A-1B92-A670-5B3DBE5B5F59}"/>
                </a:ext>
              </a:extLst>
            </p:cNvPr>
            <p:cNvSpPr/>
            <p:nvPr/>
          </p:nvSpPr>
          <p:spPr>
            <a:xfrm>
              <a:off x="9665341" y="4205356"/>
              <a:ext cx="194628" cy="194628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C4C2A3F9-7533-7743-7253-1AEFCB7D1B8F}"/>
                </a:ext>
              </a:extLst>
            </p:cNvPr>
            <p:cNvCxnSpPr>
              <a:cxnSpLocks/>
              <a:stCxn id="18" idx="4"/>
            </p:cNvCxnSpPr>
            <p:nvPr/>
          </p:nvCxnSpPr>
          <p:spPr>
            <a:xfrm>
              <a:off x="6044822" y="4399984"/>
              <a:ext cx="0" cy="1171703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ADDA0917-CA16-4362-12A5-6FC1289B0978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9762655" y="4399984"/>
              <a:ext cx="3024" cy="1171703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14D6B35B-898B-4459-9555-E4D0CEE88279}"/>
                </a:ext>
              </a:extLst>
            </p:cNvPr>
            <p:cNvCxnSpPr>
              <a:cxnSpLocks/>
              <a:stCxn id="19" idx="4"/>
            </p:cNvCxnSpPr>
            <p:nvPr/>
          </p:nvCxnSpPr>
          <p:spPr>
            <a:xfrm>
              <a:off x="6788389" y="4399984"/>
              <a:ext cx="0" cy="1171703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B0560726-068F-5541-52B2-2FEEE6C5D003}"/>
                </a:ext>
              </a:extLst>
            </p:cNvPr>
            <p:cNvCxnSpPr>
              <a:cxnSpLocks/>
              <a:stCxn id="20" idx="4"/>
            </p:cNvCxnSpPr>
            <p:nvPr/>
          </p:nvCxnSpPr>
          <p:spPr>
            <a:xfrm>
              <a:off x="7531956" y="4399984"/>
              <a:ext cx="0" cy="1171703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C36721C4-4162-097E-7FBA-5682FA72D599}"/>
                </a:ext>
              </a:extLst>
            </p:cNvPr>
            <p:cNvCxnSpPr>
              <a:cxnSpLocks/>
              <a:stCxn id="21" idx="4"/>
            </p:cNvCxnSpPr>
            <p:nvPr/>
          </p:nvCxnSpPr>
          <p:spPr>
            <a:xfrm>
              <a:off x="8275523" y="4399984"/>
              <a:ext cx="0" cy="1171703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BACAF9B3-587C-0CB1-8C99-374063C020A5}"/>
                </a:ext>
              </a:extLst>
            </p:cNvPr>
            <p:cNvCxnSpPr>
              <a:cxnSpLocks/>
              <a:stCxn id="22" idx="4"/>
            </p:cNvCxnSpPr>
            <p:nvPr/>
          </p:nvCxnSpPr>
          <p:spPr>
            <a:xfrm>
              <a:off x="9019090" y="4399984"/>
              <a:ext cx="0" cy="1171701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EA4F970A-2AE3-6D48-BD76-E5257A0BE501}"/>
                    </a:ext>
                  </a:extLst>
                </p:cNvPr>
                <p:cNvSpPr txBox="1"/>
                <p:nvPr/>
              </p:nvSpPr>
              <p:spPr>
                <a:xfrm>
                  <a:off x="4691666" y="3902064"/>
                  <a:ext cx="459664" cy="8106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000" i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oMath>
                    </m:oMathPara>
                  </a14:m>
                  <a:endParaRPr lang="en-US" altLang="zh-TW" sz="2000"/>
                </a:p>
              </p:txBody>
            </p:sp>
          </mc:Choice>
          <mc:Fallback xmlns="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EA4F970A-2AE3-6D48-BD76-E5257A0BE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1666" y="3902064"/>
                  <a:ext cx="459664" cy="81065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7DA83412-5DED-5FDD-B176-19B7756493C5}"/>
                </a:ext>
              </a:extLst>
            </p:cNvPr>
            <p:cNvSpPr txBox="1"/>
            <p:nvPr/>
          </p:nvSpPr>
          <p:spPr>
            <a:xfrm>
              <a:off x="5853928" y="5727462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/>
                <a:t>1</a:t>
              </a:r>
              <a:endParaRPr lang="zh-TW" altLang="en-US" sz="240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5E1ACE5D-AB04-8854-4482-A7292F2286C6}"/>
                </a:ext>
              </a:extLst>
            </p:cNvPr>
            <p:cNvSpPr txBox="1"/>
            <p:nvPr/>
          </p:nvSpPr>
          <p:spPr>
            <a:xfrm>
              <a:off x="6612700" y="5727462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/>
                <a:t>2</a:t>
              </a:r>
              <a:endParaRPr lang="zh-TW" altLang="en-US" sz="2400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385D4069-8DDA-CE82-B25C-92938E63F924}"/>
                </a:ext>
              </a:extLst>
            </p:cNvPr>
            <p:cNvSpPr txBox="1"/>
            <p:nvPr/>
          </p:nvSpPr>
          <p:spPr>
            <a:xfrm>
              <a:off x="7371472" y="5727462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/>
                <a:t>3</a:t>
              </a:r>
              <a:endParaRPr lang="zh-TW" altLang="en-US" sz="240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7AA66C96-1712-AF52-1B34-F2FE8778896A}"/>
                </a:ext>
              </a:extLst>
            </p:cNvPr>
            <p:cNvSpPr txBox="1"/>
            <p:nvPr/>
          </p:nvSpPr>
          <p:spPr>
            <a:xfrm>
              <a:off x="8130244" y="5727462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/>
                <a:t>4</a:t>
              </a:r>
              <a:endParaRPr lang="zh-TW" altLang="en-US" sz="2400"/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AB9E0968-9C97-799B-E8A9-AB516AFAED55}"/>
                </a:ext>
              </a:extLst>
            </p:cNvPr>
            <p:cNvSpPr txBox="1"/>
            <p:nvPr/>
          </p:nvSpPr>
          <p:spPr>
            <a:xfrm>
              <a:off x="8889016" y="5727462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/>
                <a:t>5</a:t>
              </a:r>
              <a:endParaRPr lang="zh-TW" altLang="en-US" sz="2400"/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CEA86AF0-E65D-38E9-5886-021CF27A1C0E}"/>
                </a:ext>
              </a:extLst>
            </p:cNvPr>
            <p:cNvSpPr txBox="1"/>
            <p:nvPr/>
          </p:nvSpPr>
          <p:spPr>
            <a:xfrm>
              <a:off x="9647787" y="5727462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/>
                <a:t>6</a:t>
              </a:r>
              <a:endParaRPr lang="zh-TW" alt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BC474187-65C3-5897-994A-C3FC7E878F31}"/>
                    </a:ext>
                  </a:extLst>
                </p:cNvPr>
                <p:cNvSpPr txBox="1"/>
                <p:nvPr/>
              </p:nvSpPr>
              <p:spPr>
                <a:xfrm>
                  <a:off x="10571593" y="5339029"/>
                  <a:ext cx="1746385" cy="4464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骰子點數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zh-TW" altLang="en-US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BC474187-65C3-5897-994A-C3FC7E878F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71593" y="5339029"/>
                  <a:ext cx="1746385" cy="446487"/>
                </a:xfrm>
                <a:prstGeom prst="rect">
                  <a:avLst/>
                </a:prstGeom>
                <a:blipFill>
                  <a:blip r:embed="rId4"/>
                  <a:stretch>
                    <a:fillRect l="-3797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BD837F1-276F-0D06-D005-A0DE55807353}"/>
              </a:ext>
            </a:extLst>
          </p:cNvPr>
          <p:cNvSpPr txBox="1"/>
          <p:nvPr/>
        </p:nvSpPr>
        <p:spPr>
          <a:xfrm>
            <a:off x="345670" y="1394823"/>
            <a:ext cx="43186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機率質量函數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32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PMF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):</a:t>
            </a:r>
            <a:endParaRPr lang="zh-TW" altLang="en-US" sz="320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6237B87D-C193-6257-2E66-2A28D571A1F2}"/>
              </a:ext>
            </a:extLst>
          </p:cNvPr>
          <p:cNvSpPr txBox="1"/>
          <p:nvPr/>
        </p:nvSpPr>
        <p:spPr>
          <a:xfrm>
            <a:off x="978981" y="2171552"/>
            <a:ext cx="191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「丟骰子」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為例</a:t>
            </a:r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56BAD38-545A-276E-111A-2FA47729DC8F}"/>
              </a:ext>
            </a:extLst>
          </p:cNvPr>
          <p:cNvSpPr txBox="1"/>
          <p:nvPr/>
        </p:nvSpPr>
        <p:spPr>
          <a:xfrm>
            <a:off x="341053" y="3533042"/>
            <a:ext cx="1129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Clr>
                <a:schemeClr val="tx1"/>
              </a:buClr>
              <a:buFont typeface="Wingdings" panose="05000000000000000000" pitchFamily="2" charset="2"/>
              <a:buChar char="n"/>
            </a:pPr>
            <a:r>
              <a:rPr lang="zh-TW" altLang="en-US" sz="32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累積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分佈函數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32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CDF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cumulative distribution function):</a:t>
            </a:r>
            <a:endParaRPr lang="zh-TW" altLang="en-US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85F1F6A-A6B9-1DDE-5F10-4D672A577213}"/>
                  </a:ext>
                </a:extLst>
              </p:cNvPr>
              <p:cNvSpPr txBox="1"/>
              <p:nvPr/>
            </p:nvSpPr>
            <p:spPr>
              <a:xfrm>
                <a:off x="1254508" y="4396509"/>
                <a:ext cx="1534523" cy="578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𝑃𝑀𝐹</m:t>
                      </m:r>
                      <m:d>
                        <m:d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zh-TW" altLang="en-US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85F1F6A-A6B9-1DDE-5F10-4D672A577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08" y="4396509"/>
                <a:ext cx="1534523" cy="5782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E93805C-2FC3-6B2F-79DC-A6C88202FE85}"/>
                  </a:ext>
                </a:extLst>
              </p:cNvPr>
              <p:cNvSpPr txBox="1"/>
              <p:nvPr/>
            </p:nvSpPr>
            <p:spPr>
              <a:xfrm>
                <a:off x="1251527" y="5075382"/>
                <a:ext cx="1540485" cy="578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𝑃𝑀𝐹</m:t>
                      </m:r>
                      <m:d>
                        <m:d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zh-TW" altLang="en-US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E93805C-2FC3-6B2F-79DC-A6C88202F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527" y="5075382"/>
                <a:ext cx="1540485" cy="5782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1E78407-16E4-12F0-33C7-32CEB85D795D}"/>
                  </a:ext>
                </a:extLst>
              </p:cNvPr>
              <p:cNvSpPr txBox="1"/>
              <p:nvPr/>
            </p:nvSpPr>
            <p:spPr>
              <a:xfrm>
                <a:off x="1251527" y="5846618"/>
                <a:ext cx="1540485" cy="578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𝑃𝑀𝐹</m:t>
                      </m:r>
                      <m:d>
                        <m:d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zh-TW" altLang="en-US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1E78407-16E4-12F0-33C7-32CEB85D7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527" y="5846618"/>
                <a:ext cx="1540485" cy="5782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37111EA5-3604-E8A3-1D14-71BC28EE8BDF}"/>
              </a:ext>
            </a:extLst>
          </p:cNvPr>
          <p:cNvSpPr txBox="1"/>
          <p:nvPr/>
        </p:nvSpPr>
        <p:spPr>
          <a:xfrm rot="5400000">
            <a:off x="1930399" y="562494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…</a:t>
            </a:r>
            <a:endParaRPr lang="zh-TW" altLang="en-US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AE2578E9-C8C1-FDA8-CA9E-19063751EF65}"/>
              </a:ext>
            </a:extLst>
          </p:cNvPr>
          <p:cNvGrpSpPr/>
          <p:nvPr/>
        </p:nvGrpSpPr>
        <p:grpSpPr>
          <a:xfrm>
            <a:off x="3558598" y="4417579"/>
            <a:ext cx="2946400" cy="1016000"/>
            <a:chOff x="3833091" y="4359564"/>
            <a:chExt cx="2946400" cy="1016000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3A09ABE-2C3D-2C74-6ED0-98DE870ABE9B}"/>
                </a:ext>
              </a:extLst>
            </p:cNvPr>
            <p:cNvSpPr/>
            <p:nvPr/>
          </p:nvSpPr>
          <p:spPr>
            <a:xfrm>
              <a:off x="3833091" y="4359564"/>
              <a:ext cx="2946400" cy="10160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AAB6613C-C02E-F049-4F0E-A85AE5E4E22B}"/>
                    </a:ext>
                  </a:extLst>
                </p:cNvPr>
                <p:cNvSpPr txBox="1"/>
                <p:nvPr/>
              </p:nvSpPr>
              <p:spPr>
                <a:xfrm>
                  <a:off x="4070953" y="4476047"/>
                  <a:ext cx="2470676" cy="7830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𝐶𝐷𝐹</m:t>
                        </m:r>
                        <m:d>
                          <m:dPr>
                            <m:ctrlPr>
                              <a:rPr lang="zh-TW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zh-TW" altLang="en-US" i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/>
                                <m:aln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𝑃𝑀𝐹</m:t>
                            </m:r>
                            <m:d>
                              <m:d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zh-TW" altLang="en-US"/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AAB6613C-C02E-F049-4F0E-A85AE5E4E2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0953" y="4476047"/>
                  <a:ext cx="2470676" cy="78303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F85D4D55-CFF0-B8C6-3813-F8A6AD39EF49}"/>
                  </a:ext>
                </a:extLst>
              </p:cNvPr>
              <p:cNvSpPr txBox="1"/>
              <p:nvPr/>
            </p:nvSpPr>
            <p:spPr>
              <a:xfrm>
                <a:off x="3461355" y="5796846"/>
                <a:ext cx="3451458" cy="4371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TW" altLang="en-US" sz="200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例題</a:t>
                </a:r>
                <a:r>
                  <a:rPr lang="en-US" altLang="zh-TW" sz="200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latin typeface="Cambria Math" panose="02040503050406030204" pitchFamily="18" charset="0"/>
                      </a:rPr>
                      <m:t>𝐶𝐷𝐹</m:t>
                    </m:r>
                    <m:d>
                      <m:dPr>
                        <m:ctrlPr>
                          <a:rPr lang="zh-TW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zh-TW" altLang="en-US" sz="20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altLang="zh-TW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zh-TW" altLang="en-US" sz="200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F85D4D55-CFF0-B8C6-3813-F8A6AD39E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55" y="5796846"/>
                <a:ext cx="3451458" cy="437171"/>
              </a:xfrm>
              <a:prstGeom prst="rect">
                <a:avLst/>
              </a:prstGeom>
              <a:blipFill>
                <a:blip r:embed="rId9"/>
                <a:stretch>
                  <a:fillRect l="-4594" t="-4167" b="-18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9" name="群組 1148">
            <a:extLst>
              <a:ext uri="{FF2B5EF4-FFF2-40B4-BE49-F238E27FC236}">
                <a16:creationId xmlns:a16="http://schemas.microsoft.com/office/drawing/2014/main" id="{910786BE-6D24-5FBC-8124-02E8BA28A407}"/>
              </a:ext>
            </a:extLst>
          </p:cNvPr>
          <p:cNvGrpSpPr/>
          <p:nvPr/>
        </p:nvGrpSpPr>
        <p:grpSpPr>
          <a:xfrm>
            <a:off x="7209703" y="4287116"/>
            <a:ext cx="3336781" cy="2427931"/>
            <a:chOff x="7181128" y="4220441"/>
            <a:chExt cx="3336781" cy="2427931"/>
          </a:xfrm>
        </p:grpSpPr>
        <p:grpSp>
          <p:nvGrpSpPr>
            <p:cNvPr id="1038" name="群組 1037">
              <a:extLst>
                <a:ext uri="{FF2B5EF4-FFF2-40B4-BE49-F238E27FC236}">
                  <a16:creationId xmlns:a16="http://schemas.microsoft.com/office/drawing/2014/main" id="{2CC7D5F3-0A90-079F-8D69-E65DEBE14A09}"/>
                </a:ext>
              </a:extLst>
            </p:cNvPr>
            <p:cNvGrpSpPr/>
            <p:nvPr/>
          </p:nvGrpSpPr>
          <p:grpSpPr>
            <a:xfrm>
              <a:off x="7556353" y="4377459"/>
              <a:ext cx="116036" cy="1631760"/>
              <a:chOff x="7774707" y="4331854"/>
              <a:chExt cx="452582" cy="1631760"/>
            </a:xfrm>
          </p:grpSpPr>
          <p:cxnSp>
            <p:nvCxnSpPr>
              <p:cNvPr id="63" name="直線接點 62">
                <a:extLst>
                  <a:ext uri="{FF2B5EF4-FFF2-40B4-BE49-F238E27FC236}">
                    <a16:creationId xmlns:a16="http://schemas.microsoft.com/office/drawing/2014/main" id="{CEA1BED2-2D6B-88A7-6268-01ED05B44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4707" y="4331854"/>
                <a:ext cx="45258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直線接點 1023">
                <a:extLst>
                  <a:ext uri="{FF2B5EF4-FFF2-40B4-BE49-F238E27FC236}">
                    <a16:creationId xmlns:a16="http://schemas.microsoft.com/office/drawing/2014/main" id="{E6BE70F9-5B47-D82B-769A-94CF84D6A2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4707" y="4658206"/>
                <a:ext cx="45258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直線接點 1024">
                <a:extLst>
                  <a:ext uri="{FF2B5EF4-FFF2-40B4-BE49-F238E27FC236}">
                    <a16:creationId xmlns:a16="http://schemas.microsoft.com/office/drawing/2014/main" id="{AE0B3496-1CAE-5041-FF11-384F693FEB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4707" y="4984558"/>
                <a:ext cx="45258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直線接點 1026">
                <a:extLst>
                  <a:ext uri="{FF2B5EF4-FFF2-40B4-BE49-F238E27FC236}">
                    <a16:creationId xmlns:a16="http://schemas.microsoft.com/office/drawing/2014/main" id="{D2D3B316-F90F-3511-DFFC-DF1BF34C41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4707" y="5310910"/>
                <a:ext cx="45258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8" name="直線接點 1027">
                <a:extLst>
                  <a:ext uri="{FF2B5EF4-FFF2-40B4-BE49-F238E27FC236}">
                    <a16:creationId xmlns:a16="http://schemas.microsoft.com/office/drawing/2014/main" id="{52DB9DB1-4603-3E4F-5A19-1E1E91D9A5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4707" y="5637262"/>
                <a:ext cx="45258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直線接點 1028">
                <a:extLst>
                  <a:ext uri="{FF2B5EF4-FFF2-40B4-BE49-F238E27FC236}">
                    <a16:creationId xmlns:a16="http://schemas.microsoft.com/office/drawing/2014/main" id="{60A8B860-B7E6-B078-BE41-6D922F6E26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4707" y="5963614"/>
                <a:ext cx="45258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0" name="直線接點 1029">
              <a:extLst>
                <a:ext uri="{FF2B5EF4-FFF2-40B4-BE49-F238E27FC236}">
                  <a16:creationId xmlns:a16="http://schemas.microsoft.com/office/drawing/2014/main" id="{696001A0-2108-5AD4-3E36-BC7D0B17DBA9}"/>
                </a:ext>
              </a:extLst>
            </p:cNvPr>
            <p:cNvCxnSpPr>
              <a:cxnSpLocks/>
            </p:cNvCxnSpPr>
            <p:nvPr/>
          </p:nvCxnSpPr>
          <p:spPr>
            <a:xfrm>
              <a:off x="7550725" y="6335569"/>
              <a:ext cx="296718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直線接點 1038">
              <a:extLst>
                <a:ext uri="{FF2B5EF4-FFF2-40B4-BE49-F238E27FC236}">
                  <a16:creationId xmlns:a16="http://schemas.microsoft.com/office/drawing/2014/main" id="{CC00FD1A-4F29-0EE8-820C-0594FD77D0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5416" y="4248150"/>
              <a:ext cx="0" cy="22629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6" name="群組 1055">
              <a:extLst>
                <a:ext uri="{FF2B5EF4-FFF2-40B4-BE49-F238E27FC236}">
                  <a16:creationId xmlns:a16="http://schemas.microsoft.com/office/drawing/2014/main" id="{D1E1AB14-5256-7322-F156-55C845BBA38A}"/>
                </a:ext>
              </a:extLst>
            </p:cNvPr>
            <p:cNvGrpSpPr/>
            <p:nvPr/>
          </p:nvGrpSpPr>
          <p:grpSpPr>
            <a:xfrm>
              <a:off x="7181128" y="4220441"/>
              <a:ext cx="356322" cy="1956466"/>
              <a:chOff x="7185891" y="4239491"/>
              <a:chExt cx="437940" cy="1956466"/>
            </a:xfrm>
          </p:grpSpPr>
          <p:sp>
            <p:nvSpPr>
              <p:cNvPr id="1042" name="文字方塊 1041">
                <a:extLst>
                  <a:ext uri="{FF2B5EF4-FFF2-40B4-BE49-F238E27FC236}">
                    <a16:creationId xmlns:a16="http://schemas.microsoft.com/office/drawing/2014/main" id="{240CF4E6-D22F-EFC9-4929-B5DA6A9A60F2}"/>
                  </a:ext>
                </a:extLst>
              </p:cNvPr>
              <p:cNvSpPr txBox="1"/>
              <p:nvPr/>
            </p:nvSpPr>
            <p:spPr>
              <a:xfrm>
                <a:off x="7185891" y="4239491"/>
                <a:ext cx="4379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/>
                  <a:t>6/6</a:t>
                </a:r>
                <a:endParaRPr lang="zh-TW" altLang="en-US" sz="1400"/>
              </a:p>
            </p:txBody>
          </p:sp>
          <p:sp>
            <p:nvSpPr>
              <p:cNvPr id="1043" name="文字方塊 1042">
                <a:extLst>
                  <a:ext uri="{FF2B5EF4-FFF2-40B4-BE49-F238E27FC236}">
                    <a16:creationId xmlns:a16="http://schemas.microsoft.com/office/drawing/2014/main" id="{F5B4DD1D-D27C-8D79-94B8-A569977C4C45}"/>
                  </a:ext>
                </a:extLst>
              </p:cNvPr>
              <p:cNvSpPr txBox="1"/>
              <p:nvPr/>
            </p:nvSpPr>
            <p:spPr>
              <a:xfrm>
                <a:off x="7185891" y="4569229"/>
                <a:ext cx="4379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/>
                  <a:t>5/6</a:t>
                </a:r>
                <a:endParaRPr lang="zh-TW" altLang="en-US" sz="1400"/>
              </a:p>
            </p:txBody>
          </p:sp>
          <p:sp>
            <p:nvSpPr>
              <p:cNvPr id="1044" name="文字方塊 1043">
                <a:extLst>
                  <a:ext uri="{FF2B5EF4-FFF2-40B4-BE49-F238E27FC236}">
                    <a16:creationId xmlns:a16="http://schemas.microsoft.com/office/drawing/2014/main" id="{D428A37E-F77C-7C99-6C01-E37EF51B3934}"/>
                  </a:ext>
                </a:extLst>
              </p:cNvPr>
              <p:cNvSpPr txBox="1"/>
              <p:nvPr/>
            </p:nvSpPr>
            <p:spPr>
              <a:xfrm>
                <a:off x="7185891" y="4898967"/>
                <a:ext cx="4379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/>
                  <a:t>4/6</a:t>
                </a:r>
                <a:endParaRPr lang="zh-TW" altLang="en-US" sz="1400"/>
              </a:p>
            </p:txBody>
          </p:sp>
          <p:sp>
            <p:nvSpPr>
              <p:cNvPr id="1045" name="文字方塊 1044">
                <a:extLst>
                  <a:ext uri="{FF2B5EF4-FFF2-40B4-BE49-F238E27FC236}">
                    <a16:creationId xmlns:a16="http://schemas.microsoft.com/office/drawing/2014/main" id="{EDCE02F3-B979-D3B0-CB0B-759E75407387}"/>
                  </a:ext>
                </a:extLst>
              </p:cNvPr>
              <p:cNvSpPr txBox="1"/>
              <p:nvPr/>
            </p:nvSpPr>
            <p:spPr>
              <a:xfrm>
                <a:off x="7185891" y="5228705"/>
                <a:ext cx="4379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/>
                  <a:t>3/6</a:t>
                </a:r>
                <a:endParaRPr lang="zh-TW" altLang="en-US" sz="1400"/>
              </a:p>
            </p:txBody>
          </p:sp>
          <p:sp>
            <p:nvSpPr>
              <p:cNvPr id="1046" name="文字方塊 1045">
                <a:extLst>
                  <a:ext uri="{FF2B5EF4-FFF2-40B4-BE49-F238E27FC236}">
                    <a16:creationId xmlns:a16="http://schemas.microsoft.com/office/drawing/2014/main" id="{DA72BDB2-74E3-275A-1DEB-29058D8BDD74}"/>
                  </a:ext>
                </a:extLst>
              </p:cNvPr>
              <p:cNvSpPr txBox="1"/>
              <p:nvPr/>
            </p:nvSpPr>
            <p:spPr>
              <a:xfrm>
                <a:off x="7185891" y="5558443"/>
                <a:ext cx="4379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/>
                  <a:t>2/6</a:t>
                </a:r>
                <a:endParaRPr lang="zh-TW" altLang="en-US" sz="1400"/>
              </a:p>
            </p:txBody>
          </p:sp>
          <p:sp>
            <p:nvSpPr>
              <p:cNvPr id="1048" name="文字方塊 1047">
                <a:extLst>
                  <a:ext uri="{FF2B5EF4-FFF2-40B4-BE49-F238E27FC236}">
                    <a16:creationId xmlns:a16="http://schemas.microsoft.com/office/drawing/2014/main" id="{5EA8026A-DFDE-35AB-A09B-BEB3899ED22E}"/>
                  </a:ext>
                </a:extLst>
              </p:cNvPr>
              <p:cNvSpPr txBox="1"/>
              <p:nvPr/>
            </p:nvSpPr>
            <p:spPr>
              <a:xfrm>
                <a:off x="7185891" y="5888180"/>
                <a:ext cx="4379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/>
                  <a:t>1/6</a:t>
                </a:r>
                <a:endParaRPr lang="zh-TW" altLang="en-US" sz="1400"/>
              </a:p>
            </p:txBody>
          </p:sp>
        </p:grpSp>
        <p:grpSp>
          <p:nvGrpSpPr>
            <p:cNvPr id="1049" name="群組 1048">
              <a:extLst>
                <a:ext uri="{FF2B5EF4-FFF2-40B4-BE49-F238E27FC236}">
                  <a16:creationId xmlns:a16="http://schemas.microsoft.com/office/drawing/2014/main" id="{67CEA18E-9713-8DEA-9108-F97E51B16FA3}"/>
                </a:ext>
              </a:extLst>
            </p:cNvPr>
            <p:cNvGrpSpPr/>
            <p:nvPr/>
          </p:nvGrpSpPr>
          <p:grpSpPr>
            <a:xfrm rot="5400000">
              <a:off x="8770575" y="5558726"/>
              <a:ext cx="80963" cy="1631760"/>
              <a:chOff x="7774707" y="4331854"/>
              <a:chExt cx="452582" cy="1631760"/>
            </a:xfrm>
          </p:grpSpPr>
          <p:cxnSp>
            <p:nvCxnSpPr>
              <p:cNvPr id="1050" name="直線接點 1049">
                <a:extLst>
                  <a:ext uri="{FF2B5EF4-FFF2-40B4-BE49-F238E27FC236}">
                    <a16:creationId xmlns:a16="http://schemas.microsoft.com/office/drawing/2014/main" id="{A123E154-E28E-6BC0-9FD8-E984F12CEE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4707" y="4331854"/>
                <a:ext cx="45258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直線接點 1050">
                <a:extLst>
                  <a:ext uri="{FF2B5EF4-FFF2-40B4-BE49-F238E27FC236}">
                    <a16:creationId xmlns:a16="http://schemas.microsoft.com/office/drawing/2014/main" id="{8D3ECDD8-34C5-E05B-74EA-B6BDE68081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4707" y="4658206"/>
                <a:ext cx="45258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直線接點 1051">
                <a:extLst>
                  <a:ext uri="{FF2B5EF4-FFF2-40B4-BE49-F238E27FC236}">
                    <a16:creationId xmlns:a16="http://schemas.microsoft.com/office/drawing/2014/main" id="{1602B126-EBC0-8DB9-5854-95CAC32C31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4707" y="4984558"/>
                <a:ext cx="45258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直線接點 1052">
                <a:extLst>
                  <a:ext uri="{FF2B5EF4-FFF2-40B4-BE49-F238E27FC236}">
                    <a16:creationId xmlns:a16="http://schemas.microsoft.com/office/drawing/2014/main" id="{B4A184B0-1B43-BCBD-F8C8-28689713BF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4707" y="5310910"/>
                <a:ext cx="45258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直線接點 1053">
                <a:extLst>
                  <a:ext uri="{FF2B5EF4-FFF2-40B4-BE49-F238E27FC236}">
                    <a16:creationId xmlns:a16="http://schemas.microsoft.com/office/drawing/2014/main" id="{796C494E-BAC2-A3C3-90DE-4AAB922FF8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4707" y="5637262"/>
                <a:ext cx="45258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直線接點 1054">
                <a:extLst>
                  <a:ext uri="{FF2B5EF4-FFF2-40B4-BE49-F238E27FC236}">
                    <a16:creationId xmlns:a16="http://schemas.microsoft.com/office/drawing/2014/main" id="{5DD6D7D3-130F-9E02-8033-72C660C6D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4707" y="5963614"/>
                <a:ext cx="45258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3" name="群組 1062">
              <a:extLst>
                <a:ext uri="{FF2B5EF4-FFF2-40B4-BE49-F238E27FC236}">
                  <a16:creationId xmlns:a16="http://schemas.microsoft.com/office/drawing/2014/main" id="{14D44235-75FE-7A1F-61A0-481A3DBADC50}"/>
                </a:ext>
              </a:extLst>
            </p:cNvPr>
            <p:cNvGrpSpPr/>
            <p:nvPr/>
          </p:nvGrpSpPr>
          <p:grpSpPr>
            <a:xfrm>
              <a:off x="7864396" y="6386762"/>
              <a:ext cx="1912064" cy="261610"/>
              <a:chOff x="6659086" y="5358921"/>
              <a:chExt cx="3652442" cy="517344"/>
            </a:xfrm>
          </p:grpSpPr>
          <p:sp>
            <p:nvSpPr>
              <p:cNvPr id="1057" name="文字方塊 1056">
                <a:extLst>
                  <a:ext uri="{FF2B5EF4-FFF2-40B4-BE49-F238E27FC236}">
                    <a16:creationId xmlns:a16="http://schemas.microsoft.com/office/drawing/2014/main" id="{75F9CA65-6372-E89A-B6CA-37D6A16B2DC5}"/>
                  </a:ext>
                </a:extLst>
              </p:cNvPr>
              <p:cNvSpPr txBox="1"/>
              <p:nvPr/>
            </p:nvSpPr>
            <p:spPr>
              <a:xfrm>
                <a:off x="6659086" y="5358921"/>
                <a:ext cx="514178" cy="517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50"/>
                  <a:t>1</a:t>
                </a:r>
                <a:endParaRPr lang="zh-TW" altLang="en-US" sz="1050"/>
              </a:p>
            </p:txBody>
          </p:sp>
          <p:sp>
            <p:nvSpPr>
              <p:cNvPr id="1058" name="文字方塊 1057">
                <a:extLst>
                  <a:ext uri="{FF2B5EF4-FFF2-40B4-BE49-F238E27FC236}">
                    <a16:creationId xmlns:a16="http://schemas.microsoft.com/office/drawing/2014/main" id="{B035E6CD-EAF5-0257-C7BD-D36CC2C7856C}"/>
                  </a:ext>
                </a:extLst>
              </p:cNvPr>
              <p:cNvSpPr txBox="1"/>
              <p:nvPr/>
            </p:nvSpPr>
            <p:spPr>
              <a:xfrm>
                <a:off x="7286739" y="5358921"/>
                <a:ext cx="514178" cy="517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50"/>
                  <a:t>2</a:t>
                </a:r>
                <a:endParaRPr lang="zh-TW" altLang="en-US" sz="1050"/>
              </a:p>
            </p:txBody>
          </p:sp>
          <p:sp>
            <p:nvSpPr>
              <p:cNvPr id="1059" name="文字方塊 1058">
                <a:extLst>
                  <a:ext uri="{FF2B5EF4-FFF2-40B4-BE49-F238E27FC236}">
                    <a16:creationId xmlns:a16="http://schemas.microsoft.com/office/drawing/2014/main" id="{7E9B48BA-FE86-0374-B0C4-5E951C8847B5}"/>
                  </a:ext>
                </a:extLst>
              </p:cNvPr>
              <p:cNvSpPr txBox="1"/>
              <p:nvPr/>
            </p:nvSpPr>
            <p:spPr>
              <a:xfrm>
                <a:off x="7914392" y="5358921"/>
                <a:ext cx="514178" cy="517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50"/>
                  <a:t>3</a:t>
                </a:r>
                <a:endParaRPr lang="zh-TW" altLang="en-US" sz="1050"/>
              </a:p>
            </p:txBody>
          </p:sp>
          <p:sp>
            <p:nvSpPr>
              <p:cNvPr id="1060" name="文字方塊 1059">
                <a:extLst>
                  <a:ext uri="{FF2B5EF4-FFF2-40B4-BE49-F238E27FC236}">
                    <a16:creationId xmlns:a16="http://schemas.microsoft.com/office/drawing/2014/main" id="{2935FB3D-105B-3080-D0DF-DD0BB9AEA14A}"/>
                  </a:ext>
                </a:extLst>
              </p:cNvPr>
              <p:cNvSpPr txBox="1"/>
              <p:nvPr/>
            </p:nvSpPr>
            <p:spPr>
              <a:xfrm>
                <a:off x="8542046" y="5358921"/>
                <a:ext cx="514178" cy="517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50"/>
                  <a:t>4</a:t>
                </a:r>
                <a:endParaRPr lang="zh-TW" altLang="en-US" sz="1050"/>
              </a:p>
            </p:txBody>
          </p:sp>
          <p:sp>
            <p:nvSpPr>
              <p:cNvPr id="1061" name="文字方塊 1060">
                <a:extLst>
                  <a:ext uri="{FF2B5EF4-FFF2-40B4-BE49-F238E27FC236}">
                    <a16:creationId xmlns:a16="http://schemas.microsoft.com/office/drawing/2014/main" id="{340AAF2E-DB51-B378-2A8B-9F9C8C99E21C}"/>
                  </a:ext>
                </a:extLst>
              </p:cNvPr>
              <p:cNvSpPr txBox="1"/>
              <p:nvPr/>
            </p:nvSpPr>
            <p:spPr>
              <a:xfrm>
                <a:off x="9169699" y="5358921"/>
                <a:ext cx="514178" cy="517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50"/>
                  <a:t>5</a:t>
                </a:r>
                <a:endParaRPr lang="zh-TW" altLang="en-US" sz="1050"/>
              </a:p>
            </p:txBody>
          </p:sp>
          <p:sp>
            <p:nvSpPr>
              <p:cNvPr id="1062" name="文字方塊 1061">
                <a:extLst>
                  <a:ext uri="{FF2B5EF4-FFF2-40B4-BE49-F238E27FC236}">
                    <a16:creationId xmlns:a16="http://schemas.microsoft.com/office/drawing/2014/main" id="{F876D19D-DC8D-E60E-BF34-C6740F2F9BF4}"/>
                  </a:ext>
                </a:extLst>
              </p:cNvPr>
              <p:cNvSpPr txBox="1"/>
              <p:nvPr/>
            </p:nvSpPr>
            <p:spPr>
              <a:xfrm>
                <a:off x="9797350" y="5358921"/>
                <a:ext cx="514178" cy="517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50"/>
                  <a:t>6</a:t>
                </a:r>
                <a:endParaRPr lang="zh-TW" altLang="en-US" sz="1050"/>
              </a:p>
            </p:txBody>
          </p:sp>
        </p:grpSp>
        <p:sp>
          <p:nvSpPr>
            <p:cNvPr id="1065" name="等腰三角形 1064">
              <a:extLst>
                <a:ext uri="{FF2B5EF4-FFF2-40B4-BE49-F238E27FC236}">
                  <a16:creationId xmlns:a16="http://schemas.microsoft.com/office/drawing/2014/main" id="{C919A197-1F86-DE64-3FEB-EA2E55F0DC2D}"/>
                </a:ext>
              </a:extLst>
            </p:cNvPr>
            <p:cNvSpPr/>
            <p:nvPr/>
          </p:nvSpPr>
          <p:spPr>
            <a:xfrm>
              <a:off x="7926673" y="6015830"/>
              <a:ext cx="145480" cy="125414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6" name="等腰三角形 1065">
              <a:extLst>
                <a:ext uri="{FF2B5EF4-FFF2-40B4-BE49-F238E27FC236}">
                  <a16:creationId xmlns:a16="http://schemas.microsoft.com/office/drawing/2014/main" id="{B8DCD040-B7B0-1BE3-99AE-3F31C3214DDA}"/>
                </a:ext>
              </a:extLst>
            </p:cNvPr>
            <p:cNvSpPr/>
            <p:nvPr/>
          </p:nvSpPr>
          <p:spPr>
            <a:xfrm>
              <a:off x="8250523" y="6015830"/>
              <a:ext cx="145480" cy="125414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2" name="等腰三角形 1071">
              <a:extLst>
                <a:ext uri="{FF2B5EF4-FFF2-40B4-BE49-F238E27FC236}">
                  <a16:creationId xmlns:a16="http://schemas.microsoft.com/office/drawing/2014/main" id="{60A3671E-25F9-12E5-B203-FBFA5B4B6B99}"/>
                </a:ext>
              </a:extLst>
            </p:cNvPr>
            <p:cNvSpPr/>
            <p:nvPr/>
          </p:nvSpPr>
          <p:spPr>
            <a:xfrm>
              <a:off x="8250523" y="5689121"/>
              <a:ext cx="145480" cy="125414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3" name="等腰三角形 1072">
              <a:extLst>
                <a:ext uri="{FF2B5EF4-FFF2-40B4-BE49-F238E27FC236}">
                  <a16:creationId xmlns:a16="http://schemas.microsoft.com/office/drawing/2014/main" id="{7E93E404-4B8A-72DF-3B80-ECB94FE2AB6A}"/>
                </a:ext>
              </a:extLst>
            </p:cNvPr>
            <p:cNvSpPr/>
            <p:nvPr/>
          </p:nvSpPr>
          <p:spPr>
            <a:xfrm>
              <a:off x="8583898" y="5689121"/>
              <a:ext cx="145480" cy="125414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0" name="等腰三角形 1079">
              <a:extLst>
                <a:ext uri="{FF2B5EF4-FFF2-40B4-BE49-F238E27FC236}">
                  <a16:creationId xmlns:a16="http://schemas.microsoft.com/office/drawing/2014/main" id="{261A7258-8E5F-6073-EBE5-8D1A96936F93}"/>
                </a:ext>
              </a:extLst>
            </p:cNvPr>
            <p:cNvSpPr/>
            <p:nvPr/>
          </p:nvSpPr>
          <p:spPr>
            <a:xfrm>
              <a:off x="8250523" y="5362414"/>
              <a:ext cx="145480" cy="125414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1" name="等腰三角形 1080">
              <a:extLst>
                <a:ext uri="{FF2B5EF4-FFF2-40B4-BE49-F238E27FC236}">
                  <a16:creationId xmlns:a16="http://schemas.microsoft.com/office/drawing/2014/main" id="{6654027F-32D4-2F12-032D-39AA7B17702B}"/>
                </a:ext>
              </a:extLst>
            </p:cNvPr>
            <p:cNvSpPr/>
            <p:nvPr/>
          </p:nvSpPr>
          <p:spPr>
            <a:xfrm>
              <a:off x="8583898" y="5362414"/>
              <a:ext cx="145480" cy="125414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2" name="等腰三角形 1081">
              <a:extLst>
                <a:ext uri="{FF2B5EF4-FFF2-40B4-BE49-F238E27FC236}">
                  <a16:creationId xmlns:a16="http://schemas.microsoft.com/office/drawing/2014/main" id="{3B3F64F1-C4E0-0A87-F2BD-B39FD91A18DA}"/>
                </a:ext>
              </a:extLst>
            </p:cNvPr>
            <p:cNvSpPr/>
            <p:nvPr/>
          </p:nvSpPr>
          <p:spPr>
            <a:xfrm>
              <a:off x="8912510" y="5362414"/>
              <a:ext cx="145480" cy="125414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3" name="等腰三角形 1082">
              <a:extLst>
                <a:ext uri="{FF2B5EF4-FFF2-40B4-BE49-F238E27FC236}">
                  <a16:creationId xmlns:a16="http://schemas.microsoft.com/office/drawing/2014/main" id="{DABFAB03-BA88-90D8-ED39-EAF820818C0D}"/>
                </a:ext>
              </a:extLst>
            </p:cNvPr>
            <p:cNvSpPr/>
            <p:nvPr/>
          </p:nvSpPr>
          <p:spPr>
            <a:xfrm>
              <a:off x="9231598" y="5362414"/>
              <a:ext cx="145480" cy="125414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4" name="等腰三角形 1083">
              <a:extLst>
                <a:ext uri="{FF2B5EF4-FFF2-40B4-BE49-F238E27FC236}">
                  <a16:creationId xmlns:a16="http://schemas.microsoft.com/office/drawing/2014/main" id="{857D27AA-238A-E43D-48CE-B449E8DC5254}"/>
                </a:ext>
              </a:extLst>
            </p:cNvPr>
            <p:cNvSpPr/>
            <p:nvPr/>
          </p:nvSpPr>
          <p:spPr>
            <a:xfrm>
              <a:off x="9555448" y="5362414"/>
              <a:ext cx="145480" cy="125414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7" name="等腰三角形 1086">
              <a:extLst>
                <a:ext uri="{FF2B5EF4-FFF2-40B4-BE49-F238E27FC236}">
                  <a16:creationId xmlns:a16="http://schemas.microsoft.com/office/drawing/2014/main" id="{7B6E0927-BF3E-D519-7F5D-A2525D63D12C}"/>
                </a:ext>
              </a:extLst>
            </p:cNvPr>
            <p:cNvSpPr/>
            <p:nvPr/>
          </p:nvSpPr>
          <p:spPr>
            <a:xfrm>
              <a:off x="8250523" y="5035707"/>
              <a:ext cx="145480" cy="125414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8" name="等腰三角形 1087">
              <a:extLst>
                <a:ext uri="{FF2B5EF4-FFF2-40B4-BE49-F238E27FC236}">
                  <a16:creationId xmlns:a16="http://schemas.microsoft.com/office/drawing/2014/main" id="{52F9221B-A7E2-F7EF-F7FF-516CE00AD437}"/>
                </a:ext>
              </a:extLst>
            </p:cNvPr>
            <p:cNvSpPr/>
            <p:nvPr/>
          </p:nvSpPr>
          <p:spPr>
            <a:xfrm>
              <a:off x="8583898" y="5035707"/>
              <a:ext cx="145480" cy="125414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9" name="等腰三角形 1088">
              <a:extLst>
                <a:ext uri="{FF2B5EF4-FFF2-40B4-BE49-F238E27FC236}">
                  <a16:creationId xmlns:a16="http://schemas.microsoft.com/office/drawing/2014/main" id="{EC9C1214-CFE1-A46D-12FF-F5D6E6675B5D}"/>
                </a:ext>
              </a:extLst>
            </p:cNvPr>
            <p:cNvSpPr/>
            <p:nvPr/>
          </p:nvSpPr>
          <p:spPr>
            <a:xfrm>
              <a:off x="8912510" y="5035707"/>
              <a:ext cx="145480" cy="125414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0" name="等腰三角形 1089">
              <a:extLst>
                <a:ext uri="{FF2B5EF4-FFF2-40B4-BE49-F238E27FC236}">
                  <a16:creationId xmlns:a16="http://schemas.microsoft.com/office/drawing/2014/main" id="{E1864716-DB90-1B91-240F-FCDB4CDCBD50}"/>
                </a:ext>
              </a:extLst>
            </p:cNvPr>
            <p:cNvSpPr/>
            <p:nvPr/>
          </p:nvSpPr>
          <p:spPr>
            <a:xfrm>
              <a:off x="9231598" y="5035707"/>
              <a:ext cx="145480" cy="125414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1" name="等腰三角形 1090">
              <a:extLst>
                <a:ext uri="{FF2B5EF4-FFF2-40B4-BE49-F238E27FC236}">
                  <a16:creationId xmlns:a16="http://schemas.microsoft.com/office/drawing/2014/main" id="{C04DDA44-CB86-A38E-F85E-18A3787F6302}"/>
                </a:ext>
              </a:extLst>
            </p:cNvPr>
            <p:cNvSpPr/>
            <p:nvPr/>
          </p:nvSpPr>
          <p:spPr>
            <a:xfrm>
              <a:off x="9555448" y="5035707"/>
              <a:ext cx="145480" cy="125414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4" name="等腰三角形 1093">
              <a:extLst>
                <a:ext uri="{FF2B5EF4-FFF2-40B4-BE49-F238E27FC236}">
                  <a16:creationId xmlns:a16="http://schemas.microsoft.com/office/drawing/2014/main" id="{1824F29F-0472-22DE-E4C0-A6367E0E1893}"/>
                </a:ext>
              </a:extLst>
            </p:cNvPr>
            <p:cNvSpPr/>
            <p:nvPr/>
          </p:nvSpPr>
          <p:spPr>
            <a:xfrm>
              <a:off x="8250523" y="4709000"/>
              <a:ext cx="145480" cy="125414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5" name="等腰三角形 1094">
              <a:extLst>
                <a:ext uri="{FF2B5EF4-FFF2-40B4-BE49-F238E27FC236}">
                  <a16:creationId xmlns:a16="http://schemas.microsoft.com/office/drawing/2014/main" id="{5A7818C8-2217-2A20-5A75-EFABEAF99280}"/>
                </a:ext>
              </a:extLst>
            </p:cNvPr>
            <p:cNvSpPr/>
            <p:nvPr/>
          </p:nvSpPr>
          <p:spPr>
            <a:xfrm>
              <a:off x="8583898" y="4709000"/>
              <a:ext cx="145480" cy="125414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6" name="等腰三角形 1095">
              <a:extLst>
                <a:ext uri="{FF2B5EF4-FFF2-40B4-BE49-F238E27FC236}">
                  <a16:creationId xmlns:a16="http://schemas.microsoft.com/office/drawing/2014/main" id="{33AC06C4-87E3-BC0F-84B1-72F1D3D8D852}"/>
                </a:ext>
              </a:extLst>
            </p:cNvPr>
            <p:cNvSpPr/>
            <p:nvPr/>
          </p:nvSpPr>
          <p:spPr>
            <a:xfrm>
              <a:off x="8912510" y="4709000"/>
              <a:ext cx="145480" cy="125414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7" name="等腰三角形 1096">
              <a:extLst>
                <a:ext uri="{FF2B5EF4-FFF2-40B4-BE49-F238E27FC236}">
                  <a16:creationId xmlns:a16="http://schemas.microsoft.com/office/drawing/2014/main" id="{68466879-10CB-CE1F-CC85-5B676DEDC06C}"/>
                </a:ext>
              </a:extLst>
            </p:cNvPr>
            <p:cNvSpPr/>
            <p:nvPr/>
          </p:nvSpPr>
          <p:spPr>
            <a:xfrm>
              <a:off x="9231598" y="4709000"/>
              <a:ext cx="145480" cy="125414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8" name="等腰三角形 1097">
              <a:extLst>
                <a:ext uri="{FF2B5EF4-FFF2-40B4-BE49-F238E27FC236}">
                  <a16:creationId xmlns:a16="http://schemas.microsoft.com/office/drawing/2014/main" id="{3DEB8F65-56CF-3889-3169-7BAF3C369EC2}"/>
                </a:ext>
              </a:extLst>
            </p:cNvPr>
            <p:cNvSpPr/>
            <p:nvPr/>
          </p:nvSpPr>
          <p:spPr>
            <a:xfrm>
              <a:off x="9555448" y="4709000"/>
              <a:ext cx="145480" cy="125414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1" name="等腰三角形 1100">
              <a:extLst>
                <a:ext uri="{FF2B5EF4-FFF2-40B4-BE49-F238E27FC236}">
                  <a16:creationId xmlns:a16="http://schemas.microsoft.com/office/drawing/2014/main" id="{E31123DF-B0D3-5353-DDC6-721150A8959E}"/>
                </a:ext>
              </a:extLst>
            </p:cNvPr>
            <p:cNvSpPr/>
            <p:nvPr/>
          </p:nvSpPr>
          <p:spPr>
            <a:xfrm>
              <a:off x="8250523" y="4382293"/>
              <a:ext cx="145480" cy="125414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2" name="等腰三角形 1101">
              <a:extLst>
                <a:ext uri="{FF2B5EF4-FFF2-40B4-BE49-F238E27FC236}">
                  <a16:creationId xmlns:a16="http://schemas.microsoft.com/office/drawing/2014/main" id="{9738A845-7163-09BE-AE71-91B4DC438AAD}"/>
                </a:ext>
              </a:extLst>
            </p:cNvPr>
            <p:cNvSpPr/>
            <p:nvPr/>
          </p:nvSpPr>
          <p:spPr>
            <a:xfrm>
              <a:off x="8583898" y="4382293"/>
              <a:ext cx="145480" cy="125414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3" name="等腰三角形 1102">
              <a:extLst>
                <a:ext uri="{FF2B5EF4-FFF2-40B4-BE49-F238E27FC236}">
                  <a16:creationId xmlns:a16="http://schemas.microsoft.com/office/drawing/2014/main" id="{C52F690F-E933-3DD5-32E9-D3A3FBB9B858}"/>
                </a:ext>
              </a:extLst>
            </p:cNvPr>
            <p:cNvSpPr/>
            <p:nvPr/>
          </p:nvSpPr>
          <p:spPr>
            <a:xfrm>
              <a:off x="8912510" y="4382293"/>
              <a:ext cx="145480" cy="125414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4" name="等腰三角形 1103">
              <a:extLst>
                <a:ext uri="{FF2B5EF4-FFF2-40B4-BE49-F238E27FC236}">
                  <a16:creationId xmlns:a16="http://schemas.microsoft.com/office/drawing/2014/main" id="{49FA2010-10DF-DBD3-40AD-1487C1F540BC}"/>
                </a:ext>
              </a:extLst>
            </p:cNvPr>
            <p:cNvSpPr/>
            <p:nvPr/>
          </p:nvSpPr>
          <p:spPr>
            <a:xfrm>
              <a:off x="9231598" y="4382293"/>
              <a:ext cx="145480" cy="125414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5" name="等腰三角形 1104">
              <a:extLst>
                <a:ext uri="{FF2B5EF4-FFF2-40B4-BE49-F238E27FC236}">
                  <a16:creationId xmlns:a16="http://schemas.microsoft.com/office/drawing/2014/main" id="{36F5EDDC-C260-D192-10DD-58884B749175}"/>
                </a:ext>
              </a:extLst>
            </p:cNvPr>
            <p:cNvSpPr/>
            <p:nvPr/>
          </p:nvSpPr>
          <p:spPr>
            <a:xfrm>
              <a:off x="9555448" y="4382293"/>
              <a:ext cx="145480" cy="125414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08" name="接點: 肘形 1107">
              <a:extLst>
                <a:ext uri="{FF2B5EF4-FFF2-40B4-BE49-F238E27FC236}">
                  <a16:creationId xmlns:a16="http://schemas.microsoft.com/office/drawing/2014/main" id="{B8349456-71AC-8829-B313-5D4E120E90B9}"/>
                </a:ext>
              </a:extLst>
            </p:cNvPr>
            <p:cNvCxnSpPr>
              <a:stCxn id="1065" idx="0"/>
              <a:endCxn id="1072" idx="0"/>
            </p:cNvCxnSpPr>
            <p:nvPr/>
          </p:nvCxnSpPr>
          <p:spPr>
            <a:xfrm rot="5400000" flipH="1" flipV="1">
              <a:off x="7997984" y="5690551"/>
              <a:ext cx="326709" cy="323850"/>
            </a:xfrm>
            <a:prstGeom prst="bentConnector3">
              <a:avLst>
                <a:gd name="adj1" fmla="val -3498"/>
              </a:avLst>
            </a:prstGeom>
            <a:ln>
              <a:headEnd type="diamond" w="med" len="med"/>
              <a:tailEnd type="diamond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10" name="等腰三角形 1109">
              <a:extLst>
                <a:ext uri="{FF2B5EF4-FFF2-40B4-BE49-F238E27FC236}">
                  <a16:creationId xmlns:a16="http://schemas.microsoft.com/office/drawing/2014/main" id="{03897910-BD8D-4939-53C6-86283C645A4B}"/>
                </a:ext>
              </a:extLst>
            </p:cNvPr>
            <p:cNvSpPr/>
            <p:nvPr/>
          </p:nvSpPr>
          <p:spPr>
            <a:xfrm>
              <a:off x="7926673" y="6334918"/>
              <a:ext cx="145480" cy="125414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6" name="等腰三角形 1115">
              <a:extLst>
                <a:ext uri="{FF2B5EF4-FFF2-40B4-BE49-F238E27FC236}">
                  <a16:creationId xmlns:a16="http://schemas.microsoft.com/office/drawing/2014/main" id="{0189763E-59AC-39E4-79A5-589B8317CDF3}"/>
                </a:ext>
              </a:extLst>
            </p:cNvPr>
            <p:cNvSpPr/>
            <p:nvPr/>
          </p:nvSpPr>
          <p:spPr>
            <a:xfrm>
              <a:off x="7602823" y="6339680"/>
              <a:ext cx="145480" cy="125414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19" name="接點: 肘形 1118">
              <a:extLst>
                <a:ext uri="{FF2B5EF4-FFF2-40B4-BE49-F238E27FC236}">
                  <a16:creationId xmlns:a16="http://schemas.microsoft.com/office/drawing/2014/main" id="{09D336E3-514C-AF08-855B-B90EA393FBED}"/>
                </a:ext>
              </a:extLst>
            </p:cNvPr>
            <p:cNvCxnSpPr>
              <a:cxnSpLocks/>
              <a:stCxn id="1116" idx="0"/>
              <a:endCxn id="1065" idx="0"/>
            </p:cNvCxnSpPr>
            <p:nvPr/>
          </p:nvCxnSpPr>
          <p:spPr>
            <a:xfrm rot="5400000" flipH="1" flipV="1">
              <a:off x="7675563" y="6015830"/>
              <a:ext cx="323850" cy="323850"/>
            </a:xfrm>
            <a:prstGeom prst="bentConnector3">
              <a:avLst>
                <a:gd name="adj1" fmla="val 2941"/>
              </a:avLst>
            </a:prstGeom>
            <a:ln>
              <a:headEnd type="diamond" w="med" len="med"/>
              <a:tailEnd type="diamond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3" name="接點: 肘形 1122">
              <a:extLst>
                <a:ext uri="{FF2B5EF4-FFF2-40B4-BE49-F238E27FC236}">
                  <a16:creationId xmlns:a16="http://schemas.microsoft.com/office/drawing/2014/main" id="{A8CFCED6-AAD8-2E54-29CC-BB337E6CE568}"/>
                </a:ext>
              </a:extLst>
            </p:cNvPr>
            <p:cNvCxnSpPr>
              <a:cxnSpLocks/>
              <a:stCxn id="1072" idx="0"/>
              <a:endCxn id="1081" idx="0"/>
            </p:cNvCxnSpPr>
            <p:nvPr/>
          </p:nvCxnSpPr>
          <p:spPr>
            <a:xfrm rot="5400000" flipH="1" flipV="1">
              <a:off x="8326597" y="5359081"/>
              <a:ext cx="326707" cy="333375"/>
            </a:xfrm>
            <a:prstGeom prst="bentConnector3">
              <a:avLst>
                <a:gd name="adj1" fmla="val -2041"/>
              </a:avLst>
            </a:prstGeom>
            <a:ln>
              <a:headEnd type="diamond" w="med" len="med"/>
              <a:tailEnd type="diamond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" name="接點: 肘形 1126">
              <a:extLst>
                <a:ext uri="{FF2B5EF4-FFF2-40B4-BE49-F238E27FC236}">
                  <a16:creationId xmlns:a16="http://schemas.microsoft.com/office/drawing/2014/main" id="{3D8D6CF6-F0C0-161D-992A-F04785FB9746}"/>
                </a:ext>
              </a:extLst>
            </p:cNvPr>
            <p:cNvCxnSpPr>
              <a:cxnSpLocks/>
              <a:stCxn id="1081" idx="0"/>
              <a:endCxn id="1089" idx="0"/>
            </p:cNvCxnSpPr>
            <p:nvPr/>
          </p:nvCxnSpPr>
          <p:spPr>
            <a:xfrm rot="5400000" flipH="1" flipV="1">
              <a:off x="8657591" y="5034755"/>
              <a:ext cx="326707" cy="328612"/>
            </a:xfrm>
            <a:prstGeom prst="bentConnector3">
              <a:avLst>
                <a:gd name="adj1" fmla="val -2042"/>
              </a:avLst>
            </a:prstGeom>
            <a:ln>
              <a:headEnd type="diamond" w="med" len="med"/>
              <a:tailEnd type="diamond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1" name="接點: 肘形 1130">
              <a:extLst>
                <a:ext uri="{FF2B5EF4-FFF2-40B4-BE49-F238E27FC236}">
                  <a16:creationId xmlns:a16="http://schemas.microsoft.com/office/drawing/2014/main" id="{4C14769A-4089-5A7A-EF82-E2045275528E}"/>
                </a:ext>
              </a:extLst>
            </p:cNvPr>
            <p:cNvCxnSpPr>
              <a:cxnSpLocks/>
              <a:stCxn id="1089" idx="0"/>
              <a:endCxn id="1097" idx="0"/>
            </p:cNvCxnSpPr>
            <p:nvPr/>
          </p:nvCxnSpPr>
          <p:spPr>
            <a:xfrm rot="5400000" flipH="1" flipV="1">
              <a:off x="8981441" y="4712810"/>
              <a:ext cx="326707" cy="319088"/>
            </a:xfrm>
            <a:prstGeom prst="bentConnector3">
              <a:avLst>
                <a:gd name="adj1" fmla="val -584"/>
              </a:avLst>
            </a:prstGeom>
            <a:ln>
              <a:headEnd type="diamond" w="med" len="med"/>
              <a:tailEnd type="diamond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" name="接點: 肘形 1134">
              <a:extLst>
                <a:ext uri="{FF2B5EF4-FFF2-40B4-BE49-F238E27FC236}">
                  <a16:creationId xmlns:a16="http://schemas.microsoft.com/office/drawing/2014/main" id="{05B54015-F5B4-4711-C32A-47996C452990}"/>
                </a:ext>
              </a:extLst>
            </p:cNvPr>
            <p:cNvCxnSpPr>
              <a:cxnSpLocks/>
              <a:stCxn id="1097" idx="0"/>
              <a:endCxn id="1105" idx="0"/>
            </p:cNvCxnSpPr>
            <p:nvPr/>
          </p:nvCxnSpPr>
          <p:spPr>
            <a:xfrm rot="5400000" flipH="1" flipV="1">
              <a:off x="9302910" y="4383722"/>
              <a:ext cx="326707" cy="323850"/>
            </a:xfrm>
            <a:prstGeom prst="bentConnector3">
              <a:avLst>
                <a:gd name="adj1" fmla="val -584"/>
              </a:avLst>
            </a:prstGeom>
            <a:ln>
              <a:headEnd type="diamond" w="med" len="med"/>
              <a:tailEnd type="diamond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1" name="直線接點 1140">
              <a:extLst>
                <a:ext uri="{FF2B5EF4-FFF2-40B4-BE49-F238E27FC236}">
                  <a16:creationId xmlns:a16="http://schemas.microsoft.com/office/drawing/2014/main" id="{17BA40D3-90DE-5D5F-94D5-9B306D2B73BF}"/>
                </a:ext>
              </a:extLst>
            </p:cNvPr>
            <p:cNvCxnSpPr>
              <a:cxnSpLocks/>
              <a:stCxn id="1105" idx="0"/>
            </p:cNvCxnSpPr>
            <p:nvPr/>
          </p:nvCxnSpPr>
          <p:spPr>
            <a:xfrm>
              <a:off x="9628188" y="4382293"/>
              <a:ext cx="83978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5" name="直線接點 1144">
              <a:extLst>
                <a:ext uri="{FF2B5EF4-FFF2-40B4-BE49-F238E27FC236}">
                  <a16:creationId xmlns:a16="http://schemas.microsoft.com/office/drawing/2014/main" id="{A2DCCF36-1166-41ED-F84D-CFAD8DE81AD2}"/>
                </a:ext>
              </a:extLst>
            </p:cNvPr>
            <p:cNvCxnSpPr>
              <a:endCxn id="1081" idx="0"/>
            </p:cNvCxnSpPr>
            <p:nvPr/>
          </p:nvCxnSpPr>
          <p:spPr>
            <a:xfrm flipV="1">
              <a:off x="8648700" y="5362414"/>
              <a:ext cx="7938" cy="968536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直線接點 1145">
              <a:extLst>
                <a:ext uri="{FF2B5EF4-FFF2-40B4-BE49-F238E27FC236}">
                  <a16:creationId xmlns:a16="http://schemas.microsoft.com/office/drawing/2014/main" id="{5203DFAA-3E27-D3EA-35E5-30E63D9581D3}"/>
                </a:ext>
              </a:extLst>
            </p:cNvPr>
            <p:cNvCxnSpPr>
              <a:cxnSpLocks/>
            </p:cNvCxnSpPr>
            <p:nvPr/>
          </p:nvCxnSpPr>
          <p:spPr>
            <a:xfrm>
              <a:off x="7670800" y="5356064"/>
              <a:ext cx="985838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1802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B8DF411-C442-B3E9-A1CB-A4CAF158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3F4261D-EBAD-67A2-44A9-9A60F67F8018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直方圖等化例題</a:t>
            </a:r>
            <a:r>
              <a:rPr lang="en-US" altLang="zh-TW"/>
              <a:t>(1)</a:t>
            </a:r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7D16096-E740-28FF-1D78-336DCD20E195}"/>
              </a:ext>
            </a:extLst>
          </p:cNvPr>
          <p:cNvSpPr txBox="1"/>
          <p:nvPr/>
        </p:nvSpPr>
        <p:spPr>
          <a:xfrm>
            <a:off x="374659" y="1076793"/>
            <a:ext cx="111685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假設有一張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階的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64×64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灰階影像，運用</a:t>
            </a:r>
            <a:r>
              <a:rPr lang="zh-TW" altLang="en-US" sz="32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直方圖等化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(HE)</a:t>
            </a:r>
          </a:p>
          <a:p>
            <a:pPr marL="571500" indent="-571500">
              <a:buFont typeface="Wingdings" panose="05000000000000000000" pitchFamily="2" charset="2"/>
              <a:buChar char="n"/>
            </a:pP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找出轉換函數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s=T(r)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3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345FAD2E-3674-6452-B052-D423B4B3FF91}"/>
              </a:ext>
            </a:extLst>
          </p:cNvPr>
          <p:cNvCxnSpPr>
            <a:cxnSpLocks/>
          </p:cNvCxnSpPr>
          <p:nvPr/>
        </p:nvCxnSpPr>
        <p:spPr>
          <a:xfrm>
            <a:off x="1114453" y="5635830"/>
            <a:ext cx="35623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2006FEFD-DC79-8F19-BBEF-6E36D868A571}"/>
              </a:ext>
            </a:extLst>
          </p:cNvPr>
          <p:cNvCxnSpPr>
            <a:cxnSpLocks/>
          </p:cNvCxnSpPr>
          <p:nvPr/>
        </p:nvCxnSpPr>
        <p:spPr>
          <a:xfrm flipV="1">
            <a:off x="1498661" y="4119876"/>
            <a:ext cx="0" cy="19022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43833CF6-45A3-5CE2-001E-C907270AEFF6}"/>
              </a:ext>
            </a:extLst>
          </p:cNvPr>
          <p:cNvCxnSpPr>
            <a:cxnSpLocks/>
          </p:cNvCxnSpPr>
          <p:nvPr/>
        </p:nvCxnSpPr>
        <p:spPr>
          <a:xfrm>
            <a:off x="1806843" y="4705350"/>
            <a:ext cx="0" cy="940005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6F0CD6E-9621-2C83-6744-35EBEFE45FE4}"/>
              </a:ext>
            </a:extLst>
          </p:cNvPr>
          <p:cNvCxnSpPr>
            <a:cxnSpLocks/>
          </p:cNvCxnSpPr>
          <p:nvPr/>
        </p:nvCxnSpPr>
        <p:spPr>
          <a:xfrm>
            <a:off x="3526219" y="5334000"/>
            <a:ext cx="0" cy="311355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C2613766-0E34-37E3-894D-F4168B11780B}"/>
              </a:ext>
            </a:extLst>
          </p:cNvPr>
          <p:cNvCxnSpPr>
            <a:cxnSpLocks/>
          </p:cNvCxnSpPr>
          <p:nvPr/>
        </p:nvCxnSpPr>
        <p:spPr>
          <a:xfrm>
            <a:off x="2150218" y="4381500"/>
            <a:ext cx="0" cy="1263855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06BF3739-9081-C65A-11FA-D7C7C2D8B498}"/>
              </a:ext>
            </a:extLst>
          </p:cNvPr>
          <p:cNvCxnSpPr>
            <a:cxnSpLocks/>
          </p:cNvCxnSpPr>
          <p:nvPr/>
        </p:nvCxnSpPr>
        <p:spPr>
          <a:xfrm>
            <a:off x="2493593" y="4552950"/>
            <a:ext cx="0" cy="1092405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8BE623A7-DABA-E062-C449-E73A41261587}"/>
              </a:ext>
            </a:extLst>
          </p:cNvPr>
          <p:cNvCxnSpPr>
            <a:cxnSpLocks/>
          </p:cNvCxnSpPr>
          <p:nvPr/>
        </p:nvCxnSpPr>
        <p:spPr>
          <a:xfrm>
            <a:off x="2836968" y="4876800"/>
            <a:ext cx="0" cy="768555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EAFFF73-7F3A-DB5E-6177-60FC4B426D32}"/>
              </a:ext>
            </a:extLst>
          </p:cNvPr>
          <p:cNvCxnSpPr>
            <a:cxnSpLocks/>
          </p:cNvCxnSpPr>
          <p:nvPr/>
        </p:nvCxnSpPr>
        <p:spPr>
          <a:xfrm>
            <a:off x="3180343" y="5191125"/>
            <a:ext cx="0" cy="454229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11B5FED9-751A-E7ED-19AA-220318E3DA57}"/>
                  </a:ext>
                </a:extLst>
              </p:cNvPr>
              <p:cNvSpPr txBox="1"/>
              <p:nvPr/>
            </p:nvSpPr>
            <p:spPr>
              <a:xfrm>
                <a:off x="4722693" y="5433851"/>
                <a:ext cx="11923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灰階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zh-TW" altLang="en-US" sz="20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11B5FED9-751A-E7ED-19AA-220318E3D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693" y="5433851"/>
                <a:ext cx="1192332" cy="400110"/>
              </a:xfrm>
              <a:prstGeom prst="rect">
                <a:avLst/>
              </a:prstGeom>
              <a:blipFill>
                <a:blip r:embed="rId2"/>
                <a:stretch>
                  <a:fillRect l="-5641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D1BE6208-B1EA-A50A-142F-B5A43C4D216F}"/>
              </a:ext>
            </a:extLst>
          </p:cNvPr>
          <p:cNvCxnSpPr>
            <a:cxnSpLocks/>
          </p:cNvCxnSpPr>
          <p:nvPr/>
        </p:nvCxnSpPr>
        <p:spPr>
          <a:xfrm>
            <a:off x="3872095" y="5448300"/>
            <a:ext cx="0" cy="197055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D3F96F80-0F69-1CD0-6BB9-71EBF8FAE4C8}"/>
              </a:ext>
            </a:extLst>
          </p:cNvPr>
          <p:cNvCxnSpPr>
            <a:cxnSpLocks/>
          </p:cNvCxnSpPr>
          <p:nvPr/>
        </p:nvCxnSpPr>
        <p:spPr>
          <a:xfrm>
            <a:off x="4217969" y="5543550"/>
            <a:ext cx="0" cy="101805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06041E48-F106-6F2C-5FAE-179F6A1D6E2A}"/>
                  </a:ext>
                </a:extLst>
              </p:cNvPr>
              <p:cNvSpPr txBox="1"/>
              <p:nvPr/>
            </p:nvSpPr>
            <p:spPr>
              <a:xfrm>
                <a:off x="666751" y="2457450"/>
                <a:ext cx="52006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>
                    <a:solidFill>
                      <a:schemeClr val="tx1"/>
                    </a:solidFill>
                  </a:rPr>
                  <a:t>= 750 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>
                    <a:solidFill>
                      <a:schemeClr val="tx1"/>
                    </a:solidFill>
                  </a:rPr>
                  <a:t>= </a:t>
                </a:r>
                <a:r>
                  <a:rPr lang="en-US" altLang="zh-TW" sz="2400"/>
                  <a:t>1023  ,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sz="2400">
                    <a:solidFill>
                      <a:schemeClr val="tx1"/>
                    </a:solidFill>
                  </a:rPr>
                  <a:t>= 890 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TW" sz="2400">
                    <a:solidFill>
                      <a:schemeClr val="tx1"/>
                    </a:solidFill>
                  </a:rPr>
                  <a:t>= 656,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TW" sz="2400">
                    <a:solidFill>
                      <a:schemeClr val="tx1"/>
                    </a:solidFill>
                  </a:rPr>
                  <a:t>= 329 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altLang="zh-TW" sz="2400">
                    <a:solidFill>
                      <a:schemeClr val="tx1"/>
                    </a:solidFill>
                  </a:rPr>
                  <a:t>= 245   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altLang="zh-TW" sz="2400">
                    <a:solidFill>
                      <a:schemeClr val="tx1"/>
                    </a:solidFill>
                  </a:rPr>
                  <a:t>= 122 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altLang="zh-TW" sz="2400">
                    <a:solidFill>
                      <a:schemeClr val="tx1"/>
                    </a:solidFill>
                  </a:rPr>
                  <a:t>= 81</a:t>
                </a:r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06041E48-F106-6F2C-5FAE-179F6A1D6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1" y="2457450"/>
                <a:ext cx="5200650" cy="830997"/>
              </a:xfrm>
              <a:prstGeom prst="rect">
                <a:avLst/>
              </a:prstGeom>
              <a:blipFill>
                <a:blip r:embed="rId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1C6FD4F-F5C4-60CF-7777-6CEB837531E6}"/>
                  </a:ext>
                </a:extLst>
              </p:cNvPr>
              <p:cNvSpPr txBox="1"/>
              <p:nvPr/>
            </p:nvSpPr>
            <p:spPr>
              <a:xfrm>
                <a:off x="426917" y="3614576"/>
                <a:ext cx="23448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00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統計像素個數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zh-TW" altLang="en-US" sz="20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1C6FD4F-F5C4-60CF-7777-6CEB83753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7" y="3614576"/>
                <a:ext cx="2344858" cy="400110"/>
              </a:xfrm>
              <a:prstGeom prst="rect">
                <a:avLst/>
              </a:prstGeom>
              <a:blipFill>
                <a:blip r:embed="rId4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8B69A067-13AE-C667-8FDE-4A5936DBE0DF}"/>
                  </a:ext>
                </a:extLst>
              </p:cNvPr>
              <p:cNvSpPr txBox="1"/>
              <p:nvPr/>
            </p:nvSpPr>
            <p:spPr>
              <a:xfrm>
                <a:off x="7143750" y="3248187"/>
                <a:ext cx="4667249" cy="27354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𝐶𝐷𝐹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zh-TW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  <m:aln/>
                            </m:rPr>
                            <a:rPr lang="en-US" altLang="zh-TW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  <m:e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𝑃𝑀𝐹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sz="24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250000"/>
                  </a:lnSpc>
                </a:pPr>
                <a:r>
                  <a:rPr lang="en-US" altLang="zh-TW" sz="2400">
                    <a:solidFill>
                      <a:schemeClr val="tx1"/>
                    </a:solidFill>
                  </a:rPr>
                  <a:t>              </a:t>
                </a:r>
                <a:r>
                  <a:rPr lang="zh-TW" altLang="en-US" sz="2400" b="0">
                    <a:solidFill>
                      <a:schemeClr val="tx1"/>
                    </a:solidFill>
                  </a:rPr>
                  <a:t>　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US" altLang="zh-TW" sz="24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250000"/>
                  </a:lnSpc>
                </a:pPr>
                <a:r>
                  <a:rPr lang="en-US" altLang="zh-TW" sz="2400" b="0">
                    <a:solidFill>
                      <a:schemeClr val="tx1"/>
                    </a:solidFill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=4096</m:t>
                    </m:r>
                  </m:oMath>
                </a14:m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8B69A067-13AE-C667-8FDE-4A5936DBE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750" y="3248187"/>
                <a:ext cx="4667249" cy="27354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字方塊 61">
            <a:extLst>
              <a:ext uri="{FF2B5EF4-FFF2-40B4-BE49-F238E27FC236}">
                <a16:creationId xmlns:a16="http://schemas.microsoft.com/office/drawing/2014/main" id="{9323F0F0-6674-6807-9C38-67BFA11BBEC1}"/>
              </a:ext>
            </a:extLst>
          </p:cNvPr>
          <p:cNvSpPr txBox="1"/>
          <p:nvPr/>
        </p:nvSpPr>
        <p:spPr>
          <a:xfrm>
            <a:off x="6448425" y="2482334"/>
            <a:ext cx="5372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影像包含</a:t>
            </a: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64×64=</a:t>
            </a:r>
            <a:r>
              <a:rPr lang="en-US" altLang="zh-TW" sz="28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4096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個像素。</a:t>
            </a:r>
            <a:endParaRPr lang="en-US" altLang="zh-TW" sz="28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897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B8DF411-C442-B3E9-A1CB-A4CAF158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3F4261D-EBAD-67A2-44A9-9A60F67F8018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直方圖等化例題</a:t>
            </a:r>
            <a:r>
              <a:rPr lang="en-US" altLang="zh-TW"/>
              <a:t>(1)</a:t>
            </a:r>
            <a:r>
              <a:rPr lang="zh-TW" altLang="en-US"/>
              <a:t> 步驟一 </a:t>
            </a:r>
            <a:r>
              <a:rPr lang="zh-TW" altLang="en-US">
                <a:solidFill>
                  <a:srgbClr val="FF0000"/>
                </a:solidFill>
              </a:rPr>
              <a:t>計算</a:t>
            </a:r>
            <a:r>
              <a:rPr lang="en-US" altLang="zh-TW">
                <a:solidFill>
                  <a:srgbClr val="FF0000"/>
                </a:solidFill>
              </a:rPr>
              <a:t>PMF</a:t>
            </a:r>
            <a:r>
              <a:rPr lang="zh-TW" altLang="en-US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06041E48-F106-6F2C-5FAE-179F6A1D6E2A}"/>
                  </a:ext>
                </a:extLst>
              </p:cNvPr>
              <p:cNvSpPr txBox="1"/>
              <p:nvPr/>
            </p:nvSpPr>
            <p:spPr>
              <a:xfrm>
                <a:off x="1076325" y="2495550"/>
                <a:ext cx="4133850" cy="407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𝑃𝑀𝐹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/>
                  <a:t> =</a:t>
                </a:r>
                <a:r>
                  <a:rPr lang="zh-TW" altLang="en-US" sz="240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altLang="zh-TW" sz="240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zh-TW" altLang="en-US" sz="2400"/>
                  <a:t> </a:t>
                </a:r>
                <a:r>
                  <a:rPr lang="en-US" altLang="zh-TW" sz="2400"/>
                  <a:t>=</a:t>
                </a:r>
                <a:r>
                  <a:rPr lang="zh-TW" altLang="en-US" sz="240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750</m:t>
                        </m:r>
                      </m:num>
                      <m:den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4096</m:t>
                        </m:r>
                      </m:den>
                    </m:f>
                  </m:oMath>
                </a14:m>
                <a:r>
                  <a:rPr lang="en-US" altLang="zh-TW" sz="2400"/>
                  <a:t> = 0.18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𝑃𝑀𝐹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/>
                  <a:t> </a:t>
                </a:r>
                <a:r>
                  <a:rPr lang="en-US" altLang="zh-TW" sz="240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altLang="zh-TW" sz="240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en-US" altLang="zh-TW" sz="2400"/>
                  <a:t> 0.25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𝑃𝑀𝐹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/>
                  <a:t> </a:t>
                </a:r>
                <a:r>
                  <a:rPr lang="en-US" altLang="zh-TW" sz="240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altLang="zh-TW" sz="240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zh-TW" altLang="en-US" sz="2400"/>
                  <a:t> </a:t>
                </a:r>
                <a:r>
                  <a:rPr lang="en-US" altLang="zh-TW" sz="2400"/>
                  <a:t>0.21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𝑃𝑀𝐹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/>
                  <a:t> </a:t>
                </a:r>
                <a:r>
                  <a:rPr lang="en-US" altLang="zh-TW" sz="240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altLang="zh-TW" sz="240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zh-TW" altLang="en-US" sz="2400"/>
                  <a:t> </a:t>
                </a:r>
                <a:r>
                  <a:rPr lang="en-US" altLang="zh-TW" sz="2400"/>
                  <a:t>0.16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𝑃𝑀𝐹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/>
                  <a:t> </a:t>
                </a:r>
                <a:r>
                  <a:rPr lang="en-US" altLang="zh-TW" sz="240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altLang="zh-TW" sz="240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zh-TW" altLang="en-US" sz="2400"/>
                  <a:t> </a:t>
                </a:r>
                <a:r>
                  <a:rPr lang="en-US" altLang="zh-TW" sz="2400"/>
                  <a:t>0.08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𝑃𝑀𝐹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/>
                  <a:t> </a:t>
                </a:r>
                <a:r>
                  <a:rPr lang="en-US" altLang="zh-TW" sz="240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altLang="zh-TW" sz="240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zh-TW" altLang="en-US" sz="2400"/>
                  <a:t> </a:t>
                </a:r>
                <a:r>
                  <a:rPr lang="en-US" altLang="zh-TW" sz="2400"/>
                  <a:t>0.06 </a:t>
                </a:r>
                <a:endParaRPr lang="en-US" altLang="zh-TW" sz="2400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𝑃𝑀𝐹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/>
                  <a:t> </a:t>
                </a:r>
                <a:r>
                  <a:rPr lang="en-US" altLang="zh-TW" sz="240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altLang="zh-TW" sz="240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zh-TW" altLang="en-US" sz="2400"/>
                  <a:t> </a:t>
                </a:r>
                <a:r>
                  <a:rPr lang="en-US" altLang="zh-TW" sz="2400"/>
                  <a:t>0.03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𝑃𝑀𝐹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/>
                  <a:t> </a:t>
                </a:r>
                <a:r>
                  <a:rPr lang="en-US" altLang="zh-TW" sz="240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altLang="zh-TW" sz="240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zh-TW" altLang="en-US" sz="2400"/>
                  <a:t> </a:t>
                </a:r>
                <a:r>
                  <a:rPr lang="en-US" altLang="zh-TW" sz="2400"/>
                  <a:t>0.02</a:t>
                </a:r>
                <a:endParaRPr lang="zh-TW" altLang="en-US" sz="240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06041E48-F106-6F2C-5FAE-179F6A1D6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25" y="2495550"/>
                <a:ext cx="4133850" cy="4071307"/>
              </a:xfrm>
              <a:prstGeom prst="rect">
                <a:avLst/>
              </a:prstGeom>
              <a:blipFill>
                <a:blip r:embed="rId2"/>
                <a:stretch>
                  <a:fillRect b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9323F0F0-6674-6807-9C38-67BFA11BBEC1}"/>
                  </a:ext>
                </a:extLst>
              </p:cNvPr>
              <p:cNvSpPr txBox="1"/>
              <p:nvPr/>
            </p:nvSpPr>
            <p:spPr>
              <a:xfrm>
                <a:off x="5705475" y="2568059"/>
                <a:ext cx="537210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n"/>
                </a:pPr>
                <a:r>
                  <a:rPr lang="zh-TW" altLang="en-US" sz="280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灰階值為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280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的像素有</a:t>
                </a:r>
                <a:r>
                  <a:rPr lang="en-US" altLang="zh-TW" sz="2800">
                    <a:solidFill>
                      <a:srgbClr val="0000FF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750</a:t>
                </a:r>
                <a:r>
                  <a:rPr lang="zh-TW" altLang="en-US" sz="2800">
                    <a:solidFill>
                      <a:srgbClr val="0000FF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個</a:t>
                </a:r>
                <a:endParaRPr lang="en-US" altLang="zh-TW" sz="2800">
                  <a:solidFill>
                    <a:srgbClr val="0000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n"/>
                </a:pPr>
                <a:r>
                  <a:rPr lang="zh-TW" altLang="en-US" sz="280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占總像素</a:t>
                </a:r>
                <a:r>
                  <a:rPr lang="en-US" altLang="zh-TW" sz="280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(4096)</a:t>
                </a:r>
                <a:r>
                  <a:rPr lang="zh-TW" altLang="en-US" sz="280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裡面的</a:t>
                </a:r>
                <a:r>
                  <a:rPr lang="en-US" altLang="zh-TW" sz="2800">
                    <a:solidFill>
                      <a:srgbClr val="0000FF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18%</a:t>
                </a: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9323F0F0-6674-6807-9C38-67BFA11BB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475" y="2568059"/>
                <a:ext cx="5372100" cy="954107"/>
              </a:xfrm>
              <a:prstGeom prst="rect">
                <a:avLst/>
              </a:prstGeom>
              <a:blipFill>
                <a:blip r:embed="rId3"/>
                <a:stretch>
                  <a:fillRect l="-2043" t="-6369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7422B3C-1DEE-C651-7B57-B519913B2EA7}"/>
                  </a:ext>
                </a:extLst>
              </p:cNvPr>
              <p:cNvSpPr txBox="1"/>
              <p:nvPr/>
            </p:nvSpPr>
            <p:spPr>
              <a:xfrm>
                <a:off x="723899" y="1196459"/>
                <a:ext cx="4010025" cy="1041119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mtClean="0">
                          <a:latin typeface="Cambria Math" panose="02040503050406030204" pitchFamily="18" charset="0"/>
                        </a:rPr>
                        <m:t>𝑃𝑀𝐹</m:t>
                      </m:r>
                      <m:d>
                        <m:dPr>
                          <m:ctrlPr>
                            <a:rPr lang="zh-TW" alt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TW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sz="36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zh-TW" altLang="en-US" sz="360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7422B3C-1DEE-C651-7B57-B519913B2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99" y="1196459"/>
                <a:ext cx="4010025" cy="10411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AA677CC-66E8-DE77-3C5B-E36E95030698}"/>
                  </a:ext>
                </a:extLst>
              </p:cNvPr>
              <p:cNvSpPr txBox="1"/>
              <p:nvPr/>
            </p:nvSpPr>
            <p:spPr>
              <a:xfrm>
                <a:off x="5562601" y="1304925"/>
                <a:ext cx="52006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>
                    <a:solidFill>
                      <a:schemeClr val="tx1"/>
                    </a:solidFill>
                  </a:rPr>
                  <a:t>= 750 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>
                    <a:solidFill>
                      <a:schemeClr val="tx1"/>
                    </a:solidFill>
                  </a:rPr>
                  <a:t>= </a:t>
                </a:r>
                <a:r>
                  <a:rPr lang="en-US" altLang="zh-TW" sz="2400"/>
                  <a:t>1023  ,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sz="2400">
                    <a:solidFill>
                      <a:schemeClr val="tx1"/>
                    </a:solidFill>
                  </a:rPr>
                  <a:t>= 890 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TW" sz="2400">
                    <a:solidFill>
                      <a:schemeClr val="tx1"/>
                    </a:solidFill>
                  </a:rPr>
                  <a:t>= 656,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TW" sz="2400">
                    <a:solidFill>
                      <a:schemeClr val="tx1"/>
                    </a:solidFill>
                  </a:rPr>
                  <a:t>= 329 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altLang="zh-TW" sz="2400">
                    <a:solidFill>
                      <a:schemeClr val="tx1"/>
                    </a:solidFill>
                  </a:rPr>
                  <a:t>= 245   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altLang="zh-TW" sz="2400">
                    <a:solidFill>
                      <a:schemeClr val="tx1"/>
                    </a:solidFill>
                  </a:rPr>
                  <a:t>= 122 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altLang="zh-TW" sz="2400">
                    <a:solidFill>
                      <a:schemeClr val="tx1"/>
                    </a:solidFill>
                  </a:rPr>
                  <a:t>= 81</a:t>
                </a:r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AA677CC-66E8-DE77-3C5B-E36E95030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1" y="1304925"/>
                <a:ext cx="5200650" cy="830997"/>
              </a:xfrm>
              <a:prstGeom prst="rect">
                <a:avLst/>
              </a:prstGeom>
              <a:blipFill>
                <a:blip r:embed="rId5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6091395-580B-9E23-5152-2358BDD916DF}"/>
              </a:ext>
            </a:extLst>
          </p:cNvPr>
          <p:cNvCxnSpPr>
            <a:cxnSpLocks/>
          </p:cNvCxnSpPr>
          <p:nvPr/>
        </p:nvCxnSpPr>
        <p:spPr>
          <a:xfrm>
            <a:off x="5943628" y="5988255"/>
            <a:ext cx="35623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E09053-FAE8-4930-05DD-CBACEE49AA8D}"/>
              </a:ext>
            </a:extLst>
          </p:cNvPr>
          <p:cNvCxnSpPr>
            <a:cxnSpLocks/>
          </p:cNvCxnSpPr>
          <p:nvPr/>
        </p:nvCxnSpPr>
        <p:spPr>
          <a:xfrm flipV="1">
            <a:off x="6327836" y="4171950"/>
            <a:ext cx="0" cy="22025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ADEA5F5D-5332-74B6-0AFC-709EBDF280A6}"/>
              </a:ext>
            </a:extLst>
          </p:cNvPr>
          <p:cNvCxnSpPr>
            <a:cxnSpLocks/>
          </p:cNvCxnSpPr>
          <p:nvPr/>
        </p:nvCxnSpPr>
        <p:spPr>
          <a:xfrm>
            <a:off x="6636018" y="5057775"/>
            <a:ext cx="0" cy="940005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E805A160-79D4-95C4-4C08-EAADA7E0309E}"/>
              </a:ext>
            </a:extLst>
          </p:cNvPr>
          <p:cNvCxnSpPr>
            <a:cxnSpLocks/>
          </p:cNvCxnSpPr>
          <p:nvPr/>
        </p:nvCxnSpPr>
        <p:spPr>
          <a:xfrm>
            <a:off x="8355394" y="5686425"/>
            <a:ext cx="0" cy="311355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7324111-F56C-0141-0204-FAA5C0A5BCD7}"/>
              </a:ext>
            </a:extLst>
          </p:cNvPr>
          <p:cNvCxnSpPr>
            <a:cxnSpLocks/>
          </p:cNvCxnSpPr>
          <p:nvPr/>
        </p:nvCxnSpPr>
        <p:spPr>
          <a:xfrm>
            <a:off x="6979393" y="4733925"/>
            <a:ext cx="0" cy="1263855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156792A3-CE6A-5155-B7EA-E43848D010F3}"/>
              </a:ext>
            </a:extLst>
          </p:cNvPr>
          <p:cNvCxnSpPr>
            <a:cxnSpLocks/>
          </p:cNvCxnSpPr>
          <p:nvPr/>
        </p:nvCxnSpPr>
        <p:spPr>
          <a:xfrm>
            <a:off x="7322768" y="4905375"/>
            <a:ext cx="0" cy="1092405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CC1A353-5205-38B4-4332-96DBA897AF12}"/>
              </a:ext>
            </a:extLst>
          </p:cNvPr>
          <p:cNvCxnSpPr>
            <a:cxnSpLocks/>
          </p:cNvCxnSpPr>
          <p:nvPr/>
        </p:nvCxnSpPr>
        <p:spPr>
          <a:xfrm>
            <a:off x="7666143" y="5229225"/>
            <a:ext cx="0" cy="768555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5C8E0C08-B23C-57AF-BBE0-6C91CE4DB83E}"/>
              </a:ext>
            </a:extLst>
          </p:cNvPr>
          <p:cNvCxnSpPr>
            <a:cxnSpLocks/>
          </p:cNvCxnSpPr>
          <p:nvPr/>
        </p:nvCxnSpPr>
        <p:spPr>
          <a:xfrm>
            <a:off x="8009518" y="5543550"/>
            <a:ext cx="0" cy="454229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0316FC27-A7F8-872D-0A57-7928565C21C8}"/>
                  </a:ext>
                </a:extLst>
              </p:cNvPr>
              <p:cNvSpPr txBox="1"/>
              <p:nvPr/>
            </p:nvSpPr>
            <p:spPr>
              <a:xfrm>
                <a:off x="9494718" y="5776751"/>
                <a:ext cx="11923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灰階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zh-TW" altLang="en-US" sz="20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0316FC27-A7F8-872D-0A57-7928565C2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4718" y="5776751"/>
                <a:ext cx="1192332" cy="400110"/>
              </a:xfrm>
              <a:prstGeom prst="rect">
                <a:avLst/>
              </a:prstGeom>
              <a:blipFill>
                <a:blip r:embed="rId6"/>
                <a:stretch>
                  <a:fillRect l="-5641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1DDA6C01-DBA9-DE15-96A2-041D44D9B06C}"/>
              </a:ext>
            </a:extLst>
          </p:cNvPr>
          <p:cNvCxnSpPr>
            <a:cxnSpLocks/>
          </p:cNvCxnSpPr>
          <p:nvPr/>
        </p:nvCxnSpPr>
        <p:spPr>
          <a:xfrm>
            <a:off x="8701270" y="5800725"/>
            <a:ext cx="0" cy="197055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BEE12F83-2302-0BE0-3045-4F36E66E8632}"/>
              </a:ext>
            </a:extLst>
          </p:cNvPr>
          <p:cNvCxnSpPr>
            <a:cxnSpLocks/>
          </p:cNvCxnSpPr>
          <p:nvPr/>
        </p:nvCxnSpPr>
        <p:spPr>
          <a:xfrm>
            <a:off x="9047144" y="5895975"/>
            <a:ext cx="0" cy="101805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D5EE6F52-4B69-39E4-B99B-5F76CDD84CBF}"/>
              </a:ext>
            </a:extLst>
          </p:cNvPr>
          <p:cNvSpPr txBox="1"/>
          <p:nvPr/>
        </p:nvSpPr>
        <p:spPr>
          <a:xfrm>
            <a:off x="6267450" y="4705350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18%</a:t>
            </a:r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F51FD58-00B4-4E47-D83D-B74F3728BC58}"/>
              </a:ext>
            </a:extLst>
          </p:cNvPr>
          <p:cNvSpPr txBox="1"/>
          <p:nvPr/>
        </p:nvSpPr>
        <p:spPr>
          <a:xfrm>
            <a:off x="6724650" y="437197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25%</a:t>
            </a:r>
            <a:endParaRPr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8A42B63-A1E9-C1E8-C8A6-32C02D894D04}"/>
              </a:ext>
            </a:extLst>
          </p:cNvPr>
          <p:cNvSpPr txBox="1"/>
          <p:nvPr/>
        </p:nvSpPr>
        <p:spPr>
          <a:xfrm>
            <a:off x="8877300" y="558165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2%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8AB1D652-FB3A-8D01-1680-89A213F835A0}"/>
                  </a:ext>
                </a:extLst>
              </p:cNvPr>
              <p:cNvSpPr txBox="1"/>
              <p:nvPr/>
            </p:nvSpPr>
            <p:spPr>
              <a:xfrm>
                <a:off x="6391275" y="6011346"/>
                <a:ext cx="571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8AB1D652-FB3A-8D01-1680-89A213F83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275" y="6011346"/>
                <a:ext cx="5715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8F3D77DA-6F82-C391-8935-41427CBBAABB}"/>
                  </a:ext>
                </a:extLst>
              </p:cNvPr>
              <p:cNvSpPr txBox="1"/>
              <p:nvPr/>
            </p:nvSpPr>
            <p:spPr>
              <a:xfrm>
                <a:off x="8801100" y="6011346"/>
                <a:ext cx="571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8F3D77DA-6F82-C391-8935-41427CBBA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100" y="6011346"/>
                <a:ext cx="5715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45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B8DF411-C442-B3E9-A1CB-A4CAF158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3F4261D-EBAD-67A2-44A9-9A60F67F8018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直方圖等化例題</a:t>
            </a:r>
            <a:r>
              <a:rPr lang="en-US" altLang="zh-TW"/>
              <a:t>(1)</a:t>
            </a:r>
            <a:r>
              <a:rPr lang="zh-TW" altLang="en-US"/>
              <a:t> 步驟二 </a:t>
            </a:r>
            <a:r>
              <a:rPr lang="zh-TW" altLang="en-US">
                <a:solidFill>
                  <a:srgbClr val="FF0000"/>
                </a:solidFill>
              </a:rPr>
              <a:t>計算</a:t>
            </a:r>
            <a:r>
              <a:rPr lang="en-US" altLang="zh-TW">
                <a:solidFill>
                  <a:srgbClr val="FF0000"/>
                </a:solidFill>
              </a:rPr>
              <a:t>CDF</a:t>
            </a:r>
            <a:r>
              <a:rPr lang="zh-TW" altLang="en-US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06041E48-F106-6F2C-5FAE-179F6A1D6E2A}"/>
                  </a:ext>
                </a:extLst>
              </p:cNvPr>
              <p:cNvSpPr txBox="1"/>
              <p:nvPr/>
            </p:nvSpPr>
            <p:spPr>
              <a:xfrm>
                <a:off x="457200" y="2933700"/>
                <a:ext cx="7153275" cy="320626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𝐶𝐷𝐹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i="1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  <m:aln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𝑃𝑀𝐹</m:t>
                        </m:r>
                        <m:d>
                          <m:dPr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TW" sz="2400" i="1"/>
                  <a:t>=</a:t>
                </a:r>
                <a:r>
                  <a:rPr lang="en-US" altLang="zh-TW" sz="240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𝑃𝑀𝐹</m:t>
                    </m:r>
                    <m:d>
                      <m:d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sz="2400" i="1"/>
                  <a:t> </a:t>
                </a:r>
                <a:r>
                  <a:rPr lang="en-US" altLang="zh-TW" sz="2400" i="1"/>
                  <a:t>= 0.18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𝐶𝐷𝐹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 i="1"/>
                  <a:t> </a:t>
                </a:r>
                <a:r>
                  <a:rPr lang="en-US" altLang="zh-TW" sz="2400" i="1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  <m:aln/>
                          </m:rP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𝑃𝑀𝐹</m:t>
                        </m:r>
                        <m:d>
                          <m:dPr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i="1"/>
                  <a:t>=</a:t>
                </a:r>
                <a:r>
                  <a:rPr lang="en-US" altLang="zh-TW" sz="240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𝑃𝑀𝐹</m:t>
                    </m:r>
                    <m:d>
                      <m:d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i="1"/>
                  <a:t> +</a:t>
                </a:r>
                <a:r>
                  <a:rPr lang="en-US" altLang="zh-TW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𝑃𝑀𝐹</m:t>
                    </m:r>
                    <m:d>
                      <m:d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i="1"/>
                  <a:t> </a:t>
                </a:r>
                <a:r>
                  <a:rPr lang="en-US" altLang="zh-TW" sz="2400" i="1"/>
                  <a:t>= 0.43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𝐶𝐷𝐹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 i="1"/>
                  <a:t> </a:t>
                </a:r>
                <a:r>
                  <a:rPr lang="en-US" altLang="zh-TW" sz="2400" i="1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  <m:aln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𝑃𝑀𝐹</m:t>
                        </m:r>
                        <m:d>
                          <m:dPr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TW" sz="2400" i="1"/>
                  <a:t> = 0.64</a:t>
                </a:r>
                <a:endParaRPr lang="en-US" altLang="zh-TW" sz="2400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𝐶𝐷𝐹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 i="1"/>
                  <a:t> </a:t>
                </a:r>
                <a:r>
                  <a:rPr lang="en-US" altLang="zh-TW" sz="2400" i="1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  <m:aln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𝑃𝑀𝐹</m:t>
                        </m:r>
                        <m:d>
                          <m:dPr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m:rPr>
                        <m:nor/>
                      </m:rPr>
                      <a:rPr lang="en-US" altLang="zh-TW" sz="2400" i="1" dirty="0"/>
                      <m:t>= 0.</m:t>
                    </m:r>
                    <m:r>
                      <m:rPr>
                        <m:nor/>
                      </m:rPr>
                      <a:rPr lang="en-US" altLang="zh-TW" sz="2400" b="0" i="1" dirty="0" smtClean="0"/>
                      <m:t>80</m:t>
                    </m:r>
                  </m:oMath>
                </a14:m>
                <a:endParaRPr lang="en-US" altLang="zh-TW" sz="2400" i="1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𝐶𝐷𝐹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 i="1"/>
                  <a:t> </a:t>
                </a:r>
                <a:r>
                  <a:rPr lang="en-US" altLang="zh-TW" sz="2400" i="1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  <m:aln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𝑃𝑀𝐹</m:t>
                        </m:r>
                        <m:d>
                          <m:dPr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m:rPr>
                        <m:nor/>
                      </m:rPr>
                      <a:rPr lang="en-US" altLang="zh-TW" sz="2400" i="1" dirty="0"/>
                      <m:t>= 0.</m:t>
                    </m:r>
                    <m:r>
                      <m:rPr>
                        <m:nor/>
                      </m:rPr>
                      <a:rPr lang="en-US" altLang="zh-TW" sz="2400" b="0" i="1" dirty="0" smtClean="0"/>
                      <m:t>88</m:t>
                    </m:r>
                  </m:oMath>
                </a14:m>
                <a:endParaRPr lang="en-US" altLang="zh-TW" sz="2400" i="1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𝐶𝐷𝐹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 i="1"/>
                  <a:t> </a:t>
                </a:r>
                <a:r>
                  <a:rPr lang="en-US" altLang="zh-TW" sz="2400" i="1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  <m:aln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𝑃𝑀𝐹</m:t>
                        </m:r>
                        <m:d>
                          <m:dPr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m:rPr>
                        <m:nor/>
                      </m:rPr>
                      <a:rPr lang="en-US" altLang="zh-TW" sz="2400" i="1" dirty="0"/>
                      <m:t>= 0.</m:t>
                    </m:r>
                    <m:r>
                      <m:rPr>
                        <m:nor/>
                      </m:rPr>
                      <a:rPr lang="en-US" altLang="zh-TW" sz="2400" b="0" i="1" dirty="0" smtClean="0"/>
                      <m:t>94</m:t>
                    </m:r>
                  </m:oMath>
                </a14:m>
                <a:endParaRPr lang="en-US" altLang="zh-TW" sz="2400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𝐶𝐷𝐹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 i="1"/>
                  <a:t> </a:t>
                </a:r>
                <a:r>
                  <a:rPr lang="en-US" altLang="zh-TW" sz="2400" i="1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  <m:aln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𝑃𝑀𝐹</m:t>
                        </m:r>
                        <m:d>
                          <m:dPr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m:rPr>
                        <m:nor/>
                      </m:rPr>
                      <a:rPr lang="en-US" altLang="zh-TW" sz="2400" i="1" dirty="0"/>
                      <m:t>= 0.</m:t>
                    </m:r>
                    <m:r>
                      <m:rPr>
                        <m:nor/>
                      </m:rPr>
                      <a:rPr lang="en-US" altLang="zh-TW" sz="2400" b="0" i="1" dirty="0" smtClean="0"/>
                      <m:t>97</m:t>
                    </m:r>
                  </m:oMath>
                </a14:m>
                <a:endParaRPr lang="en-US" altLang="zh-TW" sz="2400" i="1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𝐶𝐷𝐹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 i="1"/>
                  <a:t> </a:t>
                </a:r>
                <a:r>
                  <a:rPr lang="en-US" altLang="zh-TW" sz="2400" i="1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  <m:aln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𝑃𝑀𝐹</m:t>
                        </m:r>
                        <m:d>
                          <m:dPr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m:rPr>
                        <m:nor/>
                      </m:rPr>
                      <a:rPr lang="en-US" altLang="zh-TW" sz="2400" i="1" dirty="0"/>
                      <m:t>= 0.</m:t>
                    </m:r>
                    <m:r>
                      <m:rPr>
                        <m:nor/>
                      </m:rPr>
                      <a:rPr lang="en-US" altLang="zh-TW" sz="2400" b="0" i="1" dirty="0" smtClean="0"/>
                      <m:t>99</m:t>
                    </m:r>
                  </m:oMath>
                </a14:m>
                <a:endParaRPr lang="zh-TW" altLang="en-US" sz="2400" i="1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06041E48-F106-6F2C-5FAE-179F6A1D6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933700"/>
                <a:ext cx="7153275" cy="3206262"/>
              </a:xfrm>
              <a:prstGeom prst="rect">
                <a:avLst/>
              </a:prstGeom>
              <a:blipFill>
                <a:blip r:embed="rId2"/>
                <a:stretch>
                  <a:fillRect l="-171" t="-1141" b="-3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7422B3C-1DEE-C651-7B57-B519913B2EA7}"/>
                  </a:ext>
                </a:extLst>
              </p:cNvPr>
              <p:cNvSpPr txBox="1"/>
              <p:nvPr/>
            </p:nvSpPr>
            <p:spPr>
              <a:xfrm>
                <a:off x="1600199" y="1377434"/>
                <a:ext cx="3400426" cy="112864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𝐶𝐷𝐹</m:t>
                      </m:r>
                      <m:d>
                        <m:d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zh-TW" altLang="en-US" sz="2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  <m:aln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𝑃𝑀𝐹</m:t>
                          </m:r>
                          <m:d>
                            <m:d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7422B3C-1DEE-C651-7B57-B519913B2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99" y="1377434"/>
                <a:ext cx="3400426" cy="11286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AA677CC-66E8-DE77-3C5B-E36E95030698}"/>
                  </a:ext>
                </a:extLst>
              </p:cNvPr>
              <p:cNvSpPr txBox="1"/>
              <p:nvPr/>
            </p:nvSpPr>
            <p:spPr>
              <a:xfrm>
                <a:off x="6715125" y="1162050"/>
                <a:ext cx="513397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𝑃𝑀𝐹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/>
                  <a:t> = 0.18,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𝑃𝑀𝐹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/>
                  <a:t> </a:t>
                </a:r>
                <a:r>
                  <a:rPr lang="en-US" altLang="zh-TW" sz="2400"/>
                  <a:t>= 0.25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𝑃𝑀𝐹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/>
                  <a:t> </a:t>
                </a:r>
                <a:r>
                  <a:rPr lang="en-US" altLang="zh-TW" sz="2400"/>
                  <a:t>= 0.21,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𝑃𝑀𝐹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/>
                  <a:t> </a:t>
                </a:r>
                <a:r>
                  <a:rPr lang="en-US" altLang="zh-TW" sz="2400"/>
                  <a:t>= 0.16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𝑃𝑀𝐹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/>
                  <a:t> </a:t>
                </a:r>
                <a:r>
                  <a:rPr lang="en-US" altLang="zh-TW" sz="2400"/>
                  <a:t>= 0.08,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𝑃𝑀𝐹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/>
                  <a:t> </a:t>
                </a:r>
                <a:r>
                  <a:rPr lang="en-US" altLang="zh-TW" sz="2400"/>
                  <a:t>= 0.06 </a:t>
                </a:r>
                <a:endParaRPr lang="en-US" altLang="zh-TW" sz="2400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𝑃𝑀𝐹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/>
                  <a:t> </a:t>
                </a:r>
                <a:r>
                  <a:rPr lang="en-US" altLang="zh-TW" sz="2400"/>
                  <a:t>= 0.03,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𝑃𝑀𝐹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/>
                  <a:t> </a:t>
                </a:r>
                <a:r>
                  <a:rPr lang="en-US" altLang="zh-TW" sz="2400"/>
                  <a:t>= 0.02</a:t>
                </a:r>
                <a:endParaRPr lang="zh-TW" altLang="en-US" sz="240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AA677CC-66E8-DE77-3C5B-E36E95030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25" y="1162050"/>
                <a:ext cx="5133976" cy="1569660"/>
              </a:xfrm>
              <a:prstGeom prst="rect">
                <a:avLst/>
              </a:prstGeom>
              <a:blipFill>
                <a:blip r:embed="rId4"/>
                <a:stretch>
                  <a:fillRect l="-356"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輸出圖像">
            <a:extLst>
              <a:ext uri="{FF2B5EF4-FFF2-40B4-BE49-F238E27FC236}">
                <a16:creationId xmlns:a16="http://schemas.microsoft.com/office/drawing/2014/main" id="{D2E1EB89-42E9-94D4-0A94-9D6864A4A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248" y="2971799"/>
            <a:ext cx="5329629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608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DDC53EB-4246-EF39-7681-586A9D46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D3E619-B451-10EA-EC68-D9F0DC6D3442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直方圖等化例題</a:t>
            </a:r>
            <a:r>
              <a:rPr lang="en-US" altLang="zh-TW"/>
              <a:t>(1)</a:t>
            </a:r>
            <a:r>
              <a:rPr lang="zh-TW" altLang="en-US"/>
              <a:t> 步驟三 </a:t>
            </a:r>
            <a:r>
              <a:rPr lang="zh-TW" altLang="en-US">
                <a:solidFill>
                  <a:srgbClr val="FF0000"/>
                </a:solidFill>
              </a:rPr>
              <a:t>推導轉換公式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5E0AE3A-C1E2-BB34-ECF1-9922E59AF3DF}"/>
                  </a:ext>
                </a:extLst>
              </p:cNvPr>
              <p:cNvSpPr txBox="1"/>
              <p:nvPr/>
            </p:nvSpPr>
            <p:spPr>
              <a:xfrm>
                <a:off x="803562" y="2253672"/>
                <a:ext cx="3895234" cy="1576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TW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𝐷𝐹</m:t>
                      </m:r>
                      <m:d>
                        <m:dPr>
                          <m:ctrlPr>
                            <a:rPr lang="zh-TW" alt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TW" alt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zh-TW" alt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zh-TW" alt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zh-TW" alt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TW" alt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TW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altLang="zh-TW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)ⅆ</m:t>
                          </m:r>
                          <m:r>
                            <a:rPr lang="zh-TW" alt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nary>
                    </m:oMath>
                  </m:oMathPara>
                </a14:m>
                <a:endParaRPr lang="zh-TW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5E0AE3A-C1E2-BB34-ECF1-9922E59AF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62" y="2253672"/>
                <a:ext cx="3895234" cy="15765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1" name="Picture 4" descr="輸出圖像">
            <a:extLst>
              <a:ext uri="{FF2B5EF4-FFF2-40B4-BE49-F238E27FC236}">
                <a16:creationId xmlns:a16="http://schemas.microsoft.com/office/drawing/2014/main" id="{B99F649E-667A-2755-605D-35557DCA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564" y="2616413"/>
            <a:ext cx="2022764" cy="13122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8A9A2C03-B005-3EB2-D62B-337DFF615AA1}"/>
              </a:ext>
            </a:extLst>
          </p:cNvPr>
          <p:cNvSpPr txBox="1"/>
          <p:nvPr/>
        </p:nvSpPr>
        <p:spPr>
          <a:xfrm>
            <a:off x="7222836" y="2946862"/>
            <a:ext cx="3205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CDF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PMF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的累加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43695A73-474A-C73A-8D16-EAAB065F656E}"/>
                  </a:ext>
                </a:extLst>
              </p:cNvPr>
              <p:cNvSpPr txBox="1"/>
              <p:nvPr/>
            </p:nvSpPr>
            <p:spPr>
              <a:xfrm>
                <a:off x="955962" y="4830618"/>
                <a:ext cx="4077856" cy="8822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TW" alt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TW" alt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43695A73-474A-C73A-8D16-EAAB065F6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62" y="4830618"/>
                <a:ext cx="4077856" cy="8822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8952C2C9-6D21-8BE4-1304-72A8A8DA21AC}"/>
              </a:ext>
            </a:extLst>
          </p:cNvPr>
          <p:cNvSpPr txBox="1"/>
          <p:nvPr/>
        </p:nvSpPr>
        <p:spPr>
          <a:xfrm>
            <a:off x="7472218" y="4987635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設定轉換後的直方圖都是等量</a:t>
            </a:r>
          </a:p>
        </p:txBody>
      </p: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BA2B9F7E-862D-C96C-E3CC-2C67B1CB6307}"/>
              </a:ext>
            </a:extLst>
          </p:cNvPr>
          <p:cNvCxnSpPr>
            <a:cxnSpLocks/>
          </p:cNvCxnSpPr>
          <p:nvPr/>
        </p:nvCxnSpPr>
        <p:spPr>
          <a:xfrm>
            <a:off x="4987637" y="5737141"/>
            <a:ext cx="2216727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2BEB669D-54E8-A0DE-8154-1591A2F5537F}"/>
              </a:ext>
            </a:extLst>
          </p:cNvPr>
          <p:cNvCxnSpPr>
            <a:cxnSpLocks/>
          </p:cNvCxnSpPr>
          <p:nvPr/>
        </p:nvCxnSpPr>
        <p:spPr>
          <a:xfrm flipV="1">
            <a:off x="5105173" y="4645891"/>
            <a:ext cx="0" cy="123767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直線接點 124">
            <a:extLst>
              <a:ext uri="{FF2B5EF4-FFF2-40B4-BE49-F238E27FC236}">
                <a16:creationId xmlns:a16="http://schemas.microsoft.com/office/drawing/2014/main" id="{988F9609-204B-4519-5745-B7CC157E064F}"/>
              </a:ext>
            </a:extLst>
          </p:cNvPr>
          <p:cNvCxnSpPr>
            <a:cxnSpLocks/>
          </p:cNvCxnSpPr>
          <p:nvPr/>
        </p:nvCxnSpPr>
        <p:spPr>
          <a:xfrm>
            <a:off x="5746730" y="4767913"/>
            <a:ext cx="0" cy="969228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直線接點 126">
            <a:extLst>
              <a:ext uri="{FF2B5EF4-FFF2-40B4-BE49-F238E27FC236}">
                <a16:creationId xmlns:a16="http://schemas.microsoft.com/office/drawing/2014/main" id="{74BEBDD4-58DF-79EF-A355-DC6537E28525}"/>
              </a:ext>
            </a:extLst>
          </p:cNvPr>
          <p:cNvCxnSpPr>
            <a:cxnSpLocks/>
          </p:cNvCxnSpPr>
          <p:nvPr/>
        </p:nvCxnSpPr>
        <p:spPr>
          <a:xfrm>
            <a:off x="6361805" y="4767913"/>
            <a:ext cx="0" cy="969228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>
            <a:extLst>
              <a:ext uri="{FF2B5EF4-FFF2-40B4-BE49-F238E27FC236}">
                <a16:creationId xmlns:a16="http://schemas.microsoft.com/office/drawing/2014/main" id="{278901DB-2CC2-4FCC-B9E6-A9AD61EB1B7D}"/>
              </a:ext>
            </a:extLst>
          </p:cNvPr>
          <p:cNvCxnSpPr>
            <a:cxnSpLocks/>
          </p:cNvCxnSpPr>
          <p:nvPr/>
        </p:nvCxnSpPr>
        <p:spPr>
          <a:xfrm>
            <a:off x="6976881" y="4767913"/>
            <a:ext cx="0" cy="969228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直線接點 138">
            <a:extLst>
              <a:ext uri="{FF2B5EF4-FFF2-40B4-BE49-F238E27FC236}">
                <a16:creationId xmlns:a16="http://schemas.microsoft.com/office/drawing/2014/main" id="{B32224C0-C17F-9589-20BA-B33338252D09}"/>
              </a:ext>
            </a:extLst>
          </p:cNvPr>
          <p:cNvCxnSpPr>
            <a:cxnSpLocks/>
          </p:cNvCxnSpPr>
          <p:nvPr/>
        </p:nvCxnSpPr>
        <p:spPr>
          <a:xfrm>
            <a:off x="5428075" y="4763295"/>
            <a:ext cx="0" cy="969228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直線接點 140">
            <a:extLst>
              <a:ext uri="{FF2B5EF4-FFF2-40B4-BE49-F238E27FC236}">
                <a16:creationId xmlns:a16="http://schemas.microsoft.com/office/drawing/2014/main" id="{589A9E39-255F-5900-807B-A8778478B774}"/>
              </a:ext>
            </a:extLst>
          </p:cNvPr>
          <p:cNvCxnSpPr>
            <a:cxnSpLocks/>
          </p:cNvCxnSpPr>
          <p:nvPr/>
        </p:nvCxnSpPr>
        <p:spPr>
          <a:xfrm>
            <a:off x="6043150" y="4763295"/>
            <a:ext cx="0" cy="969228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直線接點 141">
            <a:extLst>
              <a:ext uri="{FF2B5EF4-FFF2-40B4-BE49-F238E27FC236}">
                <a16:creationId xmlns:a16="http://schemas.microsoft.com/office/drawing/2014/main" id="{708E59FE-BCD6-7CD4-11FA-A52748775CF9}"/>
              </a:ext>
            </a:extLst>
          </p:cNvPr>
          <p:cNvCxnSpPr>
            <a:cxnSpLocks/>
          </p:cNvCxnSpPr>
          <p:nvPr/>
        </p:nvCxnSpPr>
        <p:spPr>
          <a:xfrm>
            <a:off x="6658226" y="4763295"/>
            <a:ext cx="0" cy="969228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直線接點 144">
            <a:extLst>
              <a:ext uri="{FF2B5EF4-FFF2-40B4-BE49-F238E27FC236}">
                <a16:creationId xmlns:a16="http://schemas.microsoft.com/office/drawing/2014/main" id="{F78EC0A3-B75D-A969-882C-6A803BDEA122}"/>
              </a:ext>
            </a:extLst>
          </p:cNvPr>
          <p:cNvCxnSpPr>
            <a:cxnSpLocks/>
          </p:cNvCxnSpPr>
          <p:nvPr/>
        </p:nvCxnSpPr>
        <p:spPr>
          <a:xfrm>
            <a:off x="5908366" y="4763295"/>
            <a:ext cx="0" cy="969228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直線接點 146">
            <a:extLst>
              <a:ext uri="{FF2B5EF4-FFF2-40B4-BE49-F238E27FC236}">
                <a16:creationId xmlns:a16="http://schemas.microsoft.com/office/drawing/2014/main" id="{8809E9F2-0997-3807-E906-EF1498E28F4C}"/>
              </a:ext>
            </a:extLst>
          </p:cNvPr>
          <p:cNvCxnSpPr>
            <a:cxnSpLocks/>
          </p:cNvCxnSpPr>
          <p:nvPr/>
        </p:nvCxnSpPr>
        <p:spPr>
          <a:xfrm>
            <a:off x="6523441" y="4763295"/>
            <a:ext cx="0" cy="969228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直線接點 150">
            <a:extLst>
              <a:ext uri="{FF2B5EF4-FFF2-40B4-BE49-F238E27FC236}">
                <a16:creationId xmlns:a16="http://schemas.microsoft.com/office/drawing/2014/main" id="{7A592978-2A0F-7B03-9882-D940B8399D39}"/>
              </a:ext>
            </a:extLst>
          </p:cNvPr>
          <p:cNvCxnSpPr>
            <a:cxnSpLocks/>
          </p:cNvCxnSpPr>
          <p:nvPr/>
        </p:nvCxnSpPr>
        <p:spPr>
          <a:xfrm>
            <a:off x="5589711" y="4758677"/>
            <a:ext cx="0" cy="969228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直線接點 152">
            <a:extLst>
              <a:ext uri="{FF2B5EF4-FFF2-40B4-BE49-F238E27FC236}">
                <a16:creationId xmlns:a16="http://schemas.microsoft.com/office/drawing/2014/main" id="{AC775506-ADF3-33CC-68F2-0E55A796FED1}"/>
              </a:ext>
            </a:extLst>
          </p:cNvPr>
          <p:cNvCxnSpPr>
            <a:cxnSpLocks/>
          </p:cNvCxnSpPr>
          <p:nvPr/>
        </p:nvCxnSpPr>
        <p:spPr>
          <a:xfrm>
            <a:off x="6204786" y="4758677"/>
            <a:ext cx="0" cy="969228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直線接點 153">
            <a:extLst>
              <a:ext uri="{FF2B5EF4-FFF2-40B4-BE49-F238E27FC236}">
                <a16:creationId xmlns:a16="http://schemas.microsoft.com/office/drawing/2014/main" id="{B8B104E0-8412-0F7C-EF05-25DC4C3C3CAA}"/>
              </a:ext>
            </a:extLst>
          </p:cNvPr>
          <p:cNvCxnSpPr>
            <a:cxnSpLocks/>
          </p:cNvCxnSpPr>
          <p:nvPr/>
        </p:nvCxnSpPr>
        <p:spPr>
          <a:xfrm>
            <a:off x="6819862" y="4758677"/>
            <a:ext cx="0" cy="969228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直線接點 157">
            <a:extLst>
              <a:ext uri="{FF2B5EF4-FFF2-40B4-BE49-F238E27FC236}">
                <a16:creationId xmlns:a16="http://schemas.microsoft.com/office/drawing/2014/main" id="{2530C4CA-F608-192D-F49E-87338FF1374F}"/>
              </a:ext>
            </a:extLst>
          </p:cNvPr>
          <p:cNvCxnSpPr>
            <a:cxnSpLocks/>
          </p:cNvCxnSpPr>
          <p:nvPr/>
        </p:nvCxnSpPr>
        <p:spPr>
          <a:xfrm>
            <a:off x="5269010" y="4772532"/>
            <a:ext cx="0" cy="969228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7F582E30-D113-0F10-F86E-27D6D820558C}"/>
                  </a:ext>
                </a:extLst>
              </p:cNvPr>
              <p:cNvSpPr txBox="1"/>
              <p:nvPr/>
            </p:nvSpPr>
            <p:spPr>
              <a:xfrm>
                <a:off x="1514764" y="1547153"/>
                <a:ext cx="24199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zh-TW" alt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zh-TW" altLang="en-US" sz="2800" i="1"/>
              </a:p>
            </p:txBody>
          </p:sp>
        </mc:Choice>
        <mc:Fallback xmlns="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7F582E30-D113-0F10-F86E-27D6D8205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764" y="1547153"/>
                <a:ext cx="24199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B1DEBC27-0F4E-4192-13C5-12EA0EEF4CE4}"/>
              </a:ext>
            </a:extLst>
          </p:cNvPr>
          <p:cNvSpPr txBox="1"/>
          <p:nvPr/>
        </p:nvSpPr>
        <p:spPr>
          <a:xfrm>
            <a:off x="3597562" y="1510608"/>
            <a:ext cx="3205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轉換通式</a:t>
            </a:r>
          </a:p>
        </p:txBody>
      </p:sp>
      <p:sp>
        <p:nvSpPr>
          <p:cNvPr id="168" name="橢圓 167">
            <a:extLst>
              <a:ext uri="{FF2B5EF4-FFF2-40B4-BE49-F238E27FC236}">
                <a16:creationId xmlns:a16="http://schemas.microsoft.com/office/drawing/2014/main" id="{B3C2D01F-09A2-E894-A940-8F3AD35866AE}"/>
              </a:ext>
            </a:extLst>
          </p:cNvPr>
          <p:cNvSpPr/>
          <p:nvPr/>
        </p:nvSpPr>
        <p:spPr>
          <a:xfrm>
            <a:off x="217055" y="1588655"/>
            <a:ext cx="461818" cy="46181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255699BC-A5F7-0247-9849-DDCC66CC46BF}"/>
              </a:ext>
            </a:extLst>
          </p:cNvPr>
          <p:cNvSpPr/>
          <p:nvPr/>
        </p:nvSpPr>
        <p:spPr>
          <a:xfrm>
            <a:off x="217055" y="3061855"/>
            <a:ext cx="461818" cy="46181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2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0" name="橢圓 169">
            <a:extLst>
              <a:ext uri="{FF2B5EF4-FFF2-40B4-BE49-F238E27FC236}">
                <a16:creationId xmlns:a16="http://schemas.microsoft.com/office/drawing/2014/main" id="{E4ED9FFE-E3A5-F0BA-5221-25B38EB1E3B2}"/>
              </a:ext>
            </a:extLst>
          </p:cNvPr>
          <p:cNvSpPr/>
          <p:nvPr/>
        </p:nvSpPr>
        <p:spPr>
          <a:xfrm>
            <a:off x="217055" y="5080001"/>
            <a:ext cx="461818" cy="46181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3</a:t>
            </a:r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144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C67AB01-74A5-F3E3-D2E0-7AAF703AF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29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26F3379B-CFB9-513B-E432-BBEAD7350531}"/>
                  </a:ext>
                </a:extLst>
              </p:cNvPr>
              <p:cNvSpPr txBox="1"/>
              <p:nvPr/>
            </p:nvSpPr>
            <p:spPr>
              <a:xfrm>
                <a:off x="923637" y="1191489"/>
                <a:ext cx="5746573" cy="1576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grow m:val="on"/>
                          <m:ctrlPr>
                            <a:rPr lang="zh-TW" alt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zh-TW" alt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zh-TW" alt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TW" altLang="en-US" sz="2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800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TW" sz="2800" dirty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altLang="zh-TW" sz="2800" dirty="0">
                              <a:latin typeface="Cambria Math" panose="02040503050406030204" pitchFamily="18" charset="0"/>
                            </a:rPr>
                            <m:t>)ⅆ</m:t>
                          </m:r>
                          <m:r>
                            <a:rPr lang="zh-TW" altLang="en-US" sz="28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nary>
                      <m:r>
                        <a:rPr lang="en-US" altLang="zh-TW" sz="28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zh-TW" altLang="en-US" sz="28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zh-TW" alt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zh-TW" alt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TW" alt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800" i="1" dirty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800" i="1" dirty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TW" sz="2800" dirty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</m:oMath>
                  </m:oMathPara>
                </a14:m>
                <a:endParaRPr lang="zh-TW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26F3379B-CFB9-513B-E432-BBEAD7350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7" y="1191489"/>
                <a:ext cx="5746573" cy="15765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A2B1320-0957-15E9-EE85-9DF7F80D042D}"/>
                  </a:ext>
                </a:extLst>
              </p:cNvPr>
              <p:cNvSpPr txBox="1"/>
              <p:nvPr/>
            </p:nvSpPr>
            <p:spPr>
              <a:xfrm>
                <a:off x="3520495" y="5224957"/>
                <a:ext cx="6260814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𝑟𝑜𝑢𝑛𝑑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𝐶𝐷𝐹</m:t>
                      </m:r>
                      <m:d>
                        <m:d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A2B1320-0957-15E9-EE85-9DF7F80D0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495" y="5224957"/>
                <a:ext cx="6260814" cy="461665"/>
              </a:xfrm>
              <a:prstGeom prst="rect">
                <a:avLst/>
              </a:prstGeom>
              <a:blipFill>
                <a:blip r:embed="rId3"/>
                <a:stretch>
                  <a:fillRect r="-38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BA9CE9FE-3F04-5308-3747-EA0FE54A2FB4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直方圖等化例題</a:t>
            </a:r>
            <a:r>
              <a:rPr lang="en-US" altLang="zh-TW"/>
              <a:t>(1)</a:t>
            </a:r>
            <a:r>
              <a:rPr lang="zh-TW" altLang="en-US"/>
              <a:t> 步驟三 </a:t>
            </a:r>
            <a:r>
              <a:rPr lang="zh-TW" altLang="en-US">
                <a:solidFill>
                  <a:srgbClr val="FF0000"/>
                </a:solidFill>
              </a:rPr>
              <a:t>推導轉換公式</a:t>
            </a:r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5524A7C-75DD-5738-58DD-1F93BF4E04A6}"/>
              </a:ext>
            </a:extLst>
          </p:cNvPr>
          <p:cNvSpPr txBox="1"/>
          <p:nvPr/>
        </p:nvSpPr>
        <p:spPr>
          <a:xfrm>
            <a:off x="9050175" y="1727199"/>
            <a:ext cx="29386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設定轉換後的</a:t>
            </a:r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CDF</a:t>
            </a:r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</a:t>
            </a:r>
            <a:endParaRPr lang="en-US" altLang="zh-TW" sz="24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等量增長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3555D12A-530F-665A-5F33-55F200D7D7C0}"/>
              </a:ext>
            </a:extLst>
          </p:cNvPr>
          <p:cNvCxnSpPr>
            <a:cxnSpLocks/>
          </p:cNvCxnSpPr>
          <p:nvPr/>
        </p:nvCxnSpPr>
        <p:spPr>
          <a:xfrm>
            <a:off x="6788728" y="2763031"/>
            <a:ext cx="2216727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C76EA11F-F742-ADA6-8F46-6E80EEEE084C}"/>
              </a:ext>
            </a:extLst>
          </p:cNvPr>
          <p:cNvCxnSpPr>
            <a:cxnSpLocks/>
          </p:cNvCxnSpPr>
          <p:nvPr/>
        </p:nvCxnSpPr>
        <p:spPr>
          <a:xfrm flipV="1">
            <a:off x="6906264" y="1339272"/>
            <a:ext cx="0" cy="157018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97FC3F8A-6572-5C9A-036F-235C9941D88A}"/>
              </a:ext>
            </a:extLst>
          </p:cNvPr>
          <p:cNvCxnSpPr/>
          <p:nvPr/>
        </p:nvCxnSpPr>
        <p:spPr>
          <a:xfrm flipV="1">
            <a:off x="6908800" y="1468581"/>
            <a:ext cx="1921164" cy="1293091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橢圓 23">
            <a:extLst>
              <a:ext uri="{FF2B5EF4-FFF2-40B4-BE49-F238E27FC236}">
                <a16:creationId xmlns:a16="http://schemas.microsoft.com/office/drawing/2014/main" id="{16A23089-9B79-A3D8-58C0-E48A4B33B20F}"/>
              </a:ext>
            </a:extLst>
          </p:cNvPr>
          <p:cNvSpPr/>
          <p:nvPr/>
        </p:nvSpPr>
        <p:spPr>
          <a:xfrm>
            <a:off x="217055" y="1995055"/>
            <a:ext cx="461818" cy="46181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4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1E26332C-59E9-1A02-4E01-A7069715B543}"/>
              </a:ext>
            </a:extLst>
          </p:cNvPr>
          <p:cNvSpPr/>
          <p:nvPr/>
        </p:nvSpPr>
        <p:spPr>
          <a:xfrm>
            <a:off x="217055" y="3708401"/>
            <a:ext cx="461818" cy="46181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5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4713D758-63FE-FC93-C6E9-F1B74239B524}"/>
              </a:ext>
            </a:extLst>
          </p:cNvPr>
          <p:cNvSpPr/>
          <p:nvPr/>
        </p:nvSpPr>
        <p:spPr>
          <a:xfrm>
            <a:off x="217055" y="5283201"/>
            <a:ext cx="461818" cy="46181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6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2EE097B-14F7-0988-EAB7-C3BAC7D02E7C}"/>
              </a:ext>
            </a:extLst>
          </p:cNvPr>
          <p:cNvSpPr txBox="1"/>
          <p:nvPr/>
        </p:nvSpPr>
        <p:spPr>
          <a:xfrm>
            <a:off x="1006763" y="3713018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zh-TW" altLang="en-US" sz="240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式帶入</a:t>
            </a:r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式左側，並計算右側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FB4D191-127F-9236-10BC-5690432EE00C}"/>
                  </a:ext>
                </a:extLst>
              </p:cNvPr>
              <p:cNvSpPr txBox="1"/>
              <p:nvPr/>
            </p:nvSpPr>
            <p:spPr>
              <a:xfrm>
                <a:off x="5943601" y="3108035"/>
                <a:ext cx="3833293" cy="1308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TW" sz="2800" i="1" dirty="0">
                          <a:latin typeface="Cambria Math" panose="02040503050406030204" pitchFamily="18" charset="0"/>
                        </a:rPr>
                        <m:t>𝐷𝐹</m:t>
                      </m:r>
                      <m:d>
                        <m:dPr>
                          <m:ctrlPr>
                            <a:rPr lang="zh-TW" alt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TW" altLang="en-US" sz="2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TW" alt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FB4D191-127F-9236-10BC-5690432EE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1" y="3108035"/>
                <a:ext cx="3833293" cy="13081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>
            <a:extLst>
              <a:ext uri="{FF2B5EF4-FFF2-40B4-BE49-F238E27FC236}">
                <a16:creationId xmlns:a16="http://schemas.microsoft.com/office/drawing/2014/main" id="{0A96EFF7-6B0E-DCFA-6BF5-39D3179116C6}"/>
              </a:ext>
            </a:extLst>
          </p:cNvPr>
          <p:cNvSpPr txBox="1"/>
          <p:nvPr/>
        </p:nvSpPr>
        <p:spPr>
          <a:xfrm>
            <a:off x="979055" y="520007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移項整理得到</a:t>
            </a: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377ACE2F-88DF-1CA5-492A-3312E783A7FC}"/>
              </a:ext>
            </a:extLst>
          </p:cNvPr>
          <p:cNvSpPr/>
          <p:nvPr/>
        </p:nvSpPr>
        <p:spPr>
          <a:xfrm>
            <a:off x="1440873" y="3814619"/>
            <a:ext cx="304800" cy="304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2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E96922AD-37FF-F4A8-C3F0-846206CB2E82}"/>
              </a:ext>
            </a:extLst>
          </p:cNvPr>
          <p:cNvSpPr/>
          <p:nvPr/>
        </p:nvSpPr>
        <p:spPr>
          <a:xfrm>
            <a:off x="2747818" y="3810000"/>
            <a:ext cx="304800" cy="304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4</a:t>
            </a:r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22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B4E447B-17B7-7B0D-9E6B-D369E349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4B75D9-F180-7C01-4CE3-6538E015BD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2" b="-1"/>
          <a:stretch/>
        </p:blipFill>
        <p:spPr>
          <a:xfrm>
            <a:off x="1027623" y="3324173"/>
            <a:ext cx="7935432" cy="324329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6FF226B-5B36-2666-4A39-072CC0243629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強度</a:t>
            </a:r>
            <a:r>
              <a:rPr lang="en-US" altLang="zh-TW"/>
              <a:t>(Intensity) </a:t>
            </a:r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C4107DE-A081-90AD-64DD-1A50E8042B36}"/>
              </a:ext>
            </a:extLst>
          </p:cNvPr>
          <p:cNvSpPr txBox="1"/>
          <p:nvPr/>
        </p:nvSpPr>
        <p:spPr>
          <a:xfrm>
            <a:off x="1163782" y="1200726"/>
            <a:ext cx="10117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灰階影像</a:t>
            </a: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(grayscale image)</a:t>
            </a:r>
          </a:p>
          <a:p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二維的函數</a:t>
            </a: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f(</a:t>
            </a:r>
            <a:r>
              <a:rPr lang="en-US" altLang="zh-TW" sz="2800" i="1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</a:t>
            </a:r>
            <a:r>
              <a:rPr lang="en-US" altLang="zh-TW" sz="280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en-US" altLang="zh-TW" sz="2800" i="1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，其中</a:t>
            </a: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為空間座標，</a:t>
            </a: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的大小就稱為這張影像在該點的</a:t>
            </a:r>
            <a:r>
              <a:rPr lang="zh-TW" altLang="en-US" sz="28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強度</a:t>
            </a: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(intensity)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或灰階</a:t>
            </a: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(gray level)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22EB30F-8D63-0A9B-BE96-F0BDDF90C8E0}"/>
              </a:ext>
            </a:extLst>
          </p:cNvPr>
          <p:cNvSpPr txBox="1"/>
          <p:nvPr/>
        </p:nvSpPr>
        <p:spPr>
          <a:xfrm>
            <a:off x="1163782" y="2638744"/>
            <a:ext cx="985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每個影像原素有特定的位置與值，稱為</a:t>
            </a:r>
            <a:r>
              <a:rPr lang="zh-TW" altLang="en-US" sz="28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畫素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en-US" sz="28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像素</a:t>
            </a: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(pixel)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22D4C53-B327-D5D9-91C7-9665E5FD1DAB}"/>
              </a:ext>
            </a:extLst>
          </p:cNvPr>
          <p:cNvSpPr txBox="1"/>
          <p:nvPr/>
        </p:nvSpPr>
        <p:spPr>
          <a:xfrm>
            <a:off x="9082541" y="4017816"/>
            <a:ext cx="28857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f(200,350) = 139</a:t>
            </a:r>
          </a:p>
          <a:p>
            <a:endParaRPr lang="en-US" altLang="zh-TW" sz="24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(200,350) : </a:t>
            </a:r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空間座標</a:t>
            </a:r>
            <a:endParaRPr lang="en-US" altLang="zh-TW" sz="24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4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139</a:t>
            </a:r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</a:t>
            </a:r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影像強度</a:t>
            </a:r>
          </a:p>
        </p:txBody>
      </p:sp>
    </p:spTree>
    <p:extLst>
      <p:ext uri="{BB962C8B-B14F-4D97-AF65-F5344CB8AC3E}">
        <p14:creationId xmlns:p14="http://schemas.microsoft.com/office/powerpoint/2010/main" val="3012646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B8DF411-C442-B3E9-A1CB-A4CAF158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3F4261D-EBAD-67A2-44A9-9A60F67F8018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直方圖等化例題</a:t>
            </a:r>
            <a:r>
              <a:rPr lang="en-US" altLang="zh-TW"/>
              <a:t>(1)</a:t>
            </a:r>
            <a:r>
              <a:rPr lang="zh-TW" altLang="en-US"/>
              <a:t> 步驟三 </a:t>
            </a:r>
            <a:r>
              <a:rPr lang="zh-TW" altLang="en-US">
                <a:solidFill>
                  <a:srgbClr val="FF0000"/>
                </a:solidFill>
              </a:rPr>
              <a:t>計算</a:t>
            </a:r>
            <a:r>
              <a:rPr lang="en-US" altLang="zh-TW">
                <a:solidFill>
                  <a:srgbClr val="FF0000"/>
                </a:solidFill>
              </a:rPr>
              <a:t>s=T(r)</a:t>
            </a:r>
            <a:r>
              <a:rPr lang="zh-TW" altLang="en-US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6D4879C2-A4DF-ED09-32CA-EE3730C04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8006394"/>
                  </p:ext>
                </p:extLst>
              </p:nvPr>
            </p:nvGraphicFramePr>
            <p:xfrm>
              <a:off x="1812924" y="3069743"/>
              <a:ext cx="8988424" cy="1375833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26136">
                      <a:extLst>
                        <a:ext uri="{9D8B030D-6E8A-4147-A177-3AD203B41FA5}">
                          <a16:colId xmlns:a16="http://schemas.microsoft.com/office/drawing/2014/main" val="4080383201"/>
                        </a:ext>
                      </a:extLst>
                    </a:gridCol>
                    <a:gridCol w="932786">
                      <a:extLst>
                        <a:ext uri="{9D8B030D-6E8A-4147-A177-3AD203B41FA5}">
                          <a16:colId xmlns:a16="http://schemas.microsoft.com/office/drawing/2014/main" val="3186548305"/>
                        </a:ext>
                      </a:extLst>
                    </a:gridCol>
                    <a:gridCol w="932786">
                      <a:extLst>
                        <a:ext uri="{9D8B030D-6E8A-4147-A177-3AD203B41FA5}">
                          <a16:colId xmlns:a16="http://schemas.microsoft.com/office/drawing/2014/main" val="2900658068"/>
                        </a:ext>
                      </a:extLst>
                    </a:gridCol>
                    <a:gridCol w="932786">
                      <a:extLst>
                        <a:ext uri="{9D8B030D-6E8A-4147-A177-3AD203B41FA5}">
                          <a16:colId xmlns:a16="http://schemas.microsoft.com/office/drawing/2014/main" val="1337798222"/>
                        </a:ext>
                      </a:extLst>
                    </a:gridCol>
                    <a:gridCol w="932786">
                      <a:extLst>
                        <a:ext uri="{9D8B030D-6E8A-4147-A177-3AD203B41FA5}">
                          <a16:colId xmlns:a16="http://schemas.microsoft.com/office/drawing/2014/main" val="1618992170"/>
                        </a:ext>
                      </a:extLst>
                    </a:gridCol>
                    <a:gridCol w="932786">
                      <a:extLst>
                        <a:ext uri="{9D8B030D-6E8A-4147-A177-3AD203B41FA5}">
                          <a16:colId xmlns:a16="http://schemas.microsoft.com/office/drawing/2014/main" val="590021036"/>
                        </a:ext>
                      </a:extLst>
                    </a:gridCol>
                    <a:gridCol w="932786">
                      <a:extLst>
                        <a:ext uri="{9D8B030D-6E8A-4147-A177-3AD203B41FA5}">
                          <a16:colId xmlns:a16="http://schemas.microsoft.com/office/drawing/2014/main" val="805886119"/>
                        </a:ext>
                      </a:extLst>
                    </a:gridCol>
                    <a:gridCol w="932786">
                      <a:extLst>
                        <a:ext uri="{9D8B030D-6E8A-4147-A177-3AD203B41FA5}">
                          <a16:colId xmlns:a16="http://schemas.microsoft.com/office/drawing/2014/main" val="1817004495"/>
                        </a:ext>
                      </a:extLst>
                    </a:gridCol>
                    <a:gridCol w="932786">
                      <a:extLst>
                        <a:ext uri="{9D8B030D-6E8A-4147-A177-3AD203B41FA5}">
                          <a16:colId xmlns:a16="http://schemas.microsoft.com/office/drawing/2014/main" val="3563313043"/>
                        </a:ext>
                      </a:extLst>
                    </a:gridCol>
                  </a:tblGrid>
                  <a:tr h="458611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TW" sz="18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TW" sz="18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TW" sz="18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TW" sz="18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TW" sz="18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TW" sz="18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TW" sz="18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1760331"/>
                      </a:ext>
                    </a:extLst>
                  </a:tr>
                  <a:tr h="458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原始強度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1379788"/>
                      </a:ext>
                    </a:extLst>
                  </a:tr>
                  <a:tr h="458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轉換</a:t>
                          </a:r>
                          <a:r>
                            <a:rPr lang="zh-TW" altLang="en-US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後</a:t>
                          </a:r>
                          <a:r>
                            <a:rPr lang="zh-TW" altLang="en-US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強度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32622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6D4879C2-A4DF-ED09-32CA-EE3730C04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8006394"/>
                  </p:ext>
                </p:extLst>
              </p:nvPr>
            </p:nvGraphicFramePr>
            <p:xfrm>
              <a:off x="1812924" y="3069743"/>
              <a:ext cx="8988424" cy="1375833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26136">
                      <a:extLst>
                        <a:ext uri="{9D8B030D-6E8A-4147-A177-3AD203B41FA5}">
                          <a16:colId xmlns:a16="http://schemas.microsoft.com/office/drawing/2014/main" val="4080383201"/>
                        </a:ext>
                      </a:extLst>
                    </a:gridCol>
                    <a:gridCol w="932786">
                      <a:extLst>
                        <a:ext uri="{9D8B030D-6E8A-4147-A177-3AD203B41FA5}">
                          <a16:colId xmlns:a16="http://schemas.microsoft.com/office/drawing/2014/main" val="3186548305"/>
                        </a:ext>
                      </a:extLst>
                    </a:gridCol>
                    <a:gridCol w="932786">
                      <a:extLst>
                        <a:ext uri="{9D8B030D-6E8A-4147-A177-3AD203B41FA5}">
                          <a16:colId xmlns:a16="http://schemas.microsoft.com/office/drawing/2014/main" val="2900658068"/>
                        </a:ext>
                      </a:extLst>
                    </a:gridCol>
                    <a:gridCol w="932786">
                      <a:extLst>
                        <a:ext uri="{9D8B030D-6E8A-4147-A177-3AD203B41FA5}">
                          <a16:colId xmlns:a16="http://schemas.microsoft.com/office/drawing/2014/main" val="1337798222"/>
                        </a:ext>
                      </a:extLst>
                    </a:gridCol>
                    <a:gridCol w="932786">
                      <a:extLst>
                        <a:ext uri="{9D8B030D-6E8A-4147-A177-3AD203B41FA5}">
                          <a16:colId xmlns:a16="http://schemas.microsoft.com/office/drawing/2014/main" val="1618992170"/>
                        </a:ext>
                      </a:extLst>
                    </a:gridCol>
                    <a:gridCol w="932786">
                      <a:extLst>
                        <a:ext uri="{9D8B030D-6E8A-4147-A177-3AD203B41FA5}">
                          <a16:colId xmlns:a16="http://schemas.microsoft.com/office/drawing/2014/main" val="590021036"/>
                        </a:ext>
                      </a:extLst>
                    </a:gridCol>
                    <a:gridCol w="932786">
                      <a:extLst>
                        <a:ext uri="{9D8B030D-6E8A-4147-A177-3AD203B41FA5}">
                          <a16:colId xmlns:a16="http://schemas.microsoft.com/office/drawing/2014/main" val="805886119"/>
                        </a:ext>
                      </a:extLst>
                    </a:gridCol>
                    <a:gridCol w="932786">
                      <a:extLst>
                        <a:ext uri="{9D8B030D-6E8A-4147-A177-3AD203B41FA5}">
                          <a16:colId xmlns:a16="http://schemas.microsoft.com/office/drawing/2014/main" val="1817004495"/>
                        </a:ext>
                      </a:extLst>
                    </a:gridCol>
                    <a:gridCol w="932786">
                      <a:extLst>
                        <a:ext uri="{9D8B030D-6E8A-4147-A177-3AD203B41FA5}">
                          <a16:colId xmlns:a16="http://schemas.microsoft.com/office/drawing/2014/main" val="3563313043"/>
                        </a:ext>
                      </a:extLst>
                    </a:gridCol>
                  </a:tblGrid>
                  <a:tr h="458611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2987" t="-1316" r="-696753" b="-209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4706" t="-1316" r="-601307" b="-209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64706" t="-1316" r="-501307" b="-209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64706" t="-1316" r="-401307" b="-209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64706" t="-1316" r="-301307" b="-209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64706" t="-1316" r="-201307" b="-209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64706" t="-1316" r="-101307" b="-209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64706" t="-1316" r="-1307" b="-2092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1760331"/>
                      </a:ext>
                    </a:extLst>
                  </a:tr>
                  <a:tr h="458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原始強度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1379788"/>
                      </a:ext>
                    </a:extLst>
                  </a:tr>
                  <a:tr h="458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轉換</a:t>
                          </a:r>
                          <a:r>
                            <a:rPr lang="zh-TW" altLang="en-US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後</a:t>
                          </a:r>
                          <a:r>
                            <a:rPr lang="zh-TW" altLang="en-US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強度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zh-TW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326220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4" name="群組 23">
            <a:extLst>
              <a:ext uri="{FF2B5EF4-FFF2-40B4-BE49-F238E27FC236}">
                <a16:creationId xmlns:a16="http://schemas.microsoft.com/office/drawing/2014/main" id="{046250BA-ACA4-BB00-1DC7-90E2F1368DF7}"/>
              </a:ext>
            </a:extLst>
          </p:cNvPr>
          <p:cNvGrpSpPr/>
          <p:nvPr/>
        </p:nvGrpSpPr>
        <p:grpSpPr>
          <a:xfrm>
            <a:off x="1771678" y="4594751"/>
            <a:ext cx="4019522" cy="1897237"/>
            <a:chOff x="5943628" y="4171950"/>
            <a:chExt cx="4743422" cy="2238922"/>
          </a:xfrm>
        </p:grpSpPr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7EB7B1AF-DED9-0951-FBE6-664FD487A5C5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28" y="5988255"/>
              <a:ext cx="356232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4250784D-15CE-74F7-4B11-CB70E3D794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7836" y="4171950"/>
              <a:ext cx="0" cy="2202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3ECF58E-B650-F69F-3E27-CA2EAB7C15DC}"/>
                </a:ext>
              </a:extLst>
            </p:cNvPr>
            <p:cNvCxnSpPr>
              <a:cxnSpLocks/>
            </p:cNvCxnSpPr>
            <p:nvPr/>
          </p:nvCxnSpPr>
          <p:spPr>
            <a:xfrm>
              <a:off x="6636018" y="5057775"/>
              <a:ext cx="0" cy="940005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4D4442F-4E19-DE87-F48E-10CD98DD401D}"/>
                </a:ext>
              </a:extLst>
            </p:cNvPr>
            <p:cNvCxnSpPr>
              <a:cxnSpLocks/>
            </p:cNvCxnSpPr>
            <p:nvPr/>
          </p:nvCxnSpPr>
          <p:spPr>
            <a:xfrm>
              <a:off x="8355394" y="5686425"/>
              <a:ext cx="0" cy="311355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8A4B2215-5DAF-0E36-4E2F-468FEB028B65}"/>
                </a:ext>
              </a:extLst>
            </p:cNvPr>
            <p:cNvCxnSpPr>
              <a:cxnSpLocks/>
            </p:cNvCxnSpPr>
            <p:nvPr/>
          </p:nvCxnSpPr>
          <p:spPr>
            <a:xfrm>
              <a:off x="6979393" y="4733925"/>
              <a:ext cx="0" cy="1263855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D22AAE04-F52F-91BD-59BA-F37CBFF3F067}"/>
                </a:ext>
              </a:extLst>
            </p:cNvPr>
            <p:cNvCxnSpPr>
              <a:cxnSpLocks/>
            </p:cNvCxnSpPr>
            <p:nvPr/>
          </p:nvCxnSpPr>
          <p:spPr>
            <a:xfrm>
              <a:off x="7322768" y="4905375"/>
              <a:ext cx="0" cy="1092405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4830624F-CBDE-18A3-4A2F-6369AF848CC9}"/>
                </a:ext>
              </a:extLst>
            </p:cNvPr>
            <p:cNvCxnSpPr>
              <a:cxnSpLocks/>
            </p:cNvCxnSpPr>
            <p:nvPr/>
          </p:nvCxnSpPr>
          <p:spPr>
            <a:xfrm>
              <a:off x="7666143" y="5229225"/>
              <a:ext cx="0" cy="768555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7853C333-F08F-10CF-C9F1-9199B921DEE6}"/>
                </a:ext>
              </a:extLst>
            </p:cNvPr>
            <p:cNvCxnSpPr>
              <a:cxnSpLocks/>
            </p:cNvCxnSpPr>
            <p:nvPr/>
          </p:nvCxnSpPr>
          <p:spPr>
            <a:xfrm>
              <a:off x="8009518" y="5543550"/>
              <a:ext cx="0" cy="454229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AD0550C1-AD55-0C1E-46D7-1733FCDCA43C}"/>
                    </a:ext>
                  </a:extLst>
                </p:cNvPr>
                <p:cNvSpPr txBox="1"/>
                <p:nvPr/>
              </p:nvSpPr>
              <p:spPr>
                <a:xfrm>
                  <a:off x="9494718" y="5776751"/>
                  <a:ext cx="1192332" cy="4358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灰階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endParaRPr lang="zh-TW" altLang="en-US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AD0550C1-AD55-0C1E-46D7-1733FCDCA4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4718" y="5776751"/>
                  <a:ext cx="1192332" cy="435847"/>
                </a:xfrm>
                <a:prstGeom prst="rect">
                  <a:avLst/>
                </a:prstGeom>
                <a:blipFill>
                  <a:blip r:embed="rId3"/>
                  <a:stretch>
                    <a:fillRect l="-4819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23E62912-12DD-CB8D-9142-28785BA55654}"/>
                </a:ext>
              </a:extLst>
            </p:cNvPr>
            <p:cNvCxnSpPr>
              <a:cxnSpLocks/>
            </p:cNvCxnSpPr>
            <p:nvPr/>
          </p:nvCxnSpPr>
          <p:spPr>
            <a:xfrm>
              <a:off x="8701270" y="5800725"/>
              <a:ext cx="0" cy="197055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36BF7F40-C387-FA08-D560-3C0CEB15A679}"/>
                </a:ext>
              </a:extLst>
            </p:cNvPr>
            <p:cNvCxnSpPr>
              <a:cxnSpLocks/>
            </p:cNvCxnSpPr>
            <p:nvPr/>
          </p:nvCxnSpPr>
          <p:spPr>
            <a:xfrm>
              <a:off x="9047144" y="5895975"/>
              <a:ext cx="0" cy="101805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775C7594-D5E2-A3F4-B8CE-E3F40507CCB3}"/>
                </a:ext>
              </a:extLst>
            </p:cNvPr>
            <p:cNvSpPr txBox="1"/>
            <p:nvPr/>
          </p:nvSpPr>
          <p:spPr>
            <a:xfrm>
              <a:off x="6267450" y="4705350"/>
              <a:ext cx="675715" cy="399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/>
                <a:t>18%</a:t>
              </a:r>
              <a:endParaRPr lang="zh-TW" altLang="en-US" sz="160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2AA77C7B-0D21-3F8C-01E7-B6C846FE8BEF}"/>
                </a:ext>
              </a:extLst>
            </p:cNvPr>
            <p:cNvSpPr txBox="1"/>
            <p:nvPr/>
          </p:nvSpPr>
          <p:spPr>
            <a:xfrm>
              <a:off x="6724650" y="4371975"/>
              <a:ext cx="675715" cy="399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/>
                <a:t>25%</a:t>
              </a:r>
              <a:endParaRPr lang="zh-TW" altLang="en-US" sz="160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757E5977-68A6-15F9-95F3-41A45982D49B}"/>
                </a:ext>
              </a:extLst>
            </p:cNvPr>
            <p:cNvSpPr txBox="1"/>
            <p:nvPr/>
          </p:nvSpPr>
          <p:spPr>
            <a:xfrm>
              <a:off x="8877300" y="5581650"/>
              <a:ext cx="547078" cy="399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/>
                <a:t>2%</a:t>
              </a:r>
              <a:endParaRPr lang="zh-TW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D7FB1442-EA6B-52CE-1CEA-18038F512857}"/>
                    </a:ext>
                  </a:extLst>
                </p:cNvPr>
                <p:cNvSpPr txBox="1"/>
                <p:nvPr/>
              </p:nvSpPr>
              <p:spPr>
                <a:xfrm>
                  <a:off x="6391275" y="6011346"/>
                  <a:ext cx="571500" cy="399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600"/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D7FB1442-EA6B-52CE-1CEA-18038F5128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275" y="6011346"/>
                  <a:ext cx="571500" cy="39952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5AE67353-4CAD-3148-A99D-4F2C0F9BADAA}"/>
                    </a:ext>
                  </a:extLst>
                </p:cNvPr>
                <p:cNvSpPr txBox="1"/>
                <p:nvPr/>
              </p:nvSpPr>
              <p:spPr>
                <a:xfrm>
                  <a:off x="8801100" y="6011346"/>
                  <a:ext cx="571500" cy="399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zh-TW" altLang="en-US" sz="1600"/>
                </a:p>
              </p:txBody>
            </p:sp>
          </mc:Choice>
          <mc:Fallback xmlns="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5AE67353-4CAD-3148-A99D-4F2C0F9BA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1100" y="6011346"/>
                  <a:ext cx="571500" cy="3995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4206A36F-B235-368F-8C23-1B131581D7E8}"/>
              </a:ext>
            </a:extLst>
          </p:cNvPr>
          <p:cNvCxnSpPr>
            <a:cxnSpLocks/>
          </p:cNvCxnSpPr>
          <p:nvPr/>
        </p:nvCxnSpPr>
        <p:spPr>
          <a:xfrm>
            <a:off x="6715153" y="6133867"/>
            <a:ext cx="301867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8C8466D5-C54A-52A3-FD6E-D63367A2F229}"/>
              </a:ext>
            </a:extLst>
          </p:cNvPr>
          <p:cNvCxnSpPr>
            <a:cxnSpLocks/>
          </p:cNvCxnSpPr>
          <p:nvPr/>
        </p:nvCxnSpPr>
        <p:spPr>
          <a:xfrm flipV="1">
            <a:off x="7040727" y="4594751"/>
            <a:ext cx="0" cy="18664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6DB55A69-B39E-84FF-4D48-F49F697D11F1}"/>
              </a:ext>
            </a:extLst>
          </p:cNvPr>
          <p:cNvCxnSpPr>
            <a:cxnSpLocks/>
          </p:cNvCxnSpPr>
          <p:nvPr/>
        </p:nvCxnSpPr>
        <p:spPr>
          <a:xfrm>
            <a:off x="7301876" y="6112669"/>
            <a:ext cx="0" cy="2927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E000A35A-0DC6-6011-2C6A-29AF999C6B24}"/>
              </a:ext>
            </a:extLst>
          </p:cNvPr>
          <p:cNvCxnSpPr>
            <a:cxnSpLocks/>
          </p:cNvCxnSpPr>
          <p:nvPr/>
        </p:nvCxnSpPr>
        <p:spPr>
          <a:xfrm>
            <a:off x="8758856" y="6117431"/>
            <a:ext cx="0" cy="24508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3DC2DB-D845-AEBF-20EC-CCB1BC275623}"/>
              </a:ext>
            </a:extLst>
          </p:cNvPr>
          <p:cNvCxnSpPr>
            <a:cxnSpLocks/>
          </p:cNvCxnSpPr>
          <p:nvPr/>
        </p:nvCxnSpPr>
        <p:spPr>
          <a:xfrm>
            <a:off x="7592849" y="5381625"/>
            <a:ext cx="0" cy="760313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0AEE0B9D-FB48-0672-DB4C-7140F6C7E74B}"/>
              </a:ext>
            </a:extLst>
          </p:cNvPr>
          <p:cNvCxnSpPr>
            <a:cxnSpLocks/>
          </p:cNvCxnSpPr>
          <p:nvPr/>
        </p:nvCxnSpPr>
        <p:spPr>
          <a:xfrm>
            <a:off x="7883821" y="6115050"/>
            <a:ext cx="0" cy="26889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1D3124A-2A64-FD05-5314-D69429173F46}"/>
              </a:ext>
            </a:extLst>
          </p:cNvPr>
          <p:cNvCxnSpPr>
            <a:cxnSpLocks/>
          </p:cNvCxnSpPr>
          <p:nvPr/>
        </p:nvCxnSpPr>
        <p:spPr>
          <a:xfrm>
            <a:off x="8174793" y="5081588"/>
            <a:ext cx="0" cy="1060351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4816A015-B8B1-F595-D2E8-14C69177AB59}"/>
              </a:ext>
            </a:extLst>
          </p:cNvPr>
          <p:cNvCxnSpPr>
            <a:cxnSpLocks/>
          </p:cNvCxnSpPr>
          <p:nvPr/>
        </p:nvCxnSpPr>
        <p:spPr>
          <a:xfrm>
            <a:off x="8465765" y="5229225"/>
            <a:ext cx="0" cy="912712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55EBB9A3-AE13-545F-1A6E-C32415230C00}"/>
                  </a:ext>
                </a:extLst>
              </p:cNvPr>
              <p:cNvSpPr txBox="1"/>
              <p:nvPr/>
            </p:nvSpPr>
            <p:spPr>
              <a:xfrm>
                <a:off x="9724306" y="5954641"/>
                <a:ext cx="10103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灰階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zh-TW" altLang="en-US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55EBB9A3-AE13-545F-1A6E-C32415230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4306" y="5954641"/>
                <a:ext cx="1010369" cy="369332"/>
              </a:xfrm>
              <a:prstGeom prst="rect">
                <a:avLst/>
              </a:prstGeom>
              <a:blipFill>
                <a:blip r:embed="rId3"/>
                <a:stretch>
                  <a:fillRect l="-481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2AE77B0C-9095-963E-51F1-8BAFE644A3D8}"/>
              </a:ext>
            </a:extLst>
          </p:cNvPr>
          <p:cNvCxnSpPr>
            <a:cxnSpLocks/>
          </p:cNvCxnSpPr>
          <p:nvPr/>
        </p:nvCxnSpPr>
        <p:spPr>
          <a:xfrm>
            <a:off x="9051948" y="5124450"/>
            <a:ext cx="0" cy="1017488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E6A3236-B662-FFD0-457E-4A48756B3ACB}"/>
              </a:ext>
            </a:extLst>
          </p:cNvPr>
          <p:cNvCxnSpPr>
            <a:cxnSpLocks/>
          </p:cNvCxnSpPr>
          <p:nvPr/>
        </p:nvCxnSpPr>
        <p:spPr>
          <a:xfrm>
            <a:off x="9345037" y="5662613"/>
            <a:ext cx="0" cy="479325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5263EC7-2FF6-3083-B583-A253D09E1A5A}"/>
              </a:ext>
            </a:extLst>
          </p:cNvPr>
          <p:cNvSpPr txBox="1"/>
          <p:nvPr/>
        </p:nvSpPr>
        <p:spPr>
          <a:xfrm>
            <a:off x="8229469" y="4964275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/>
              <a:t>21%</a:t>
            </a:r>
            <a:endParaRPr lang="zh-TW" altLang="en-US" sz="160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E328463E-5825-2B14-A018-7C14F4F1818D}"/>
              </a:ext>
            </a:extLst>
          </p:cNvPr>
          <p:cNvSpPr txBox="1"/>
          <p:nvPr/>
        </p:nvSpPr>
        <p:spPr>
          <a:xfrm>
            <a:off x="9096338" y="5384503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/>
              <a:t>11%</a:t>
            </a:r>
            <a:endParaRPr lang="zh-TW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AC82EB36-DECB-C8B3-376F-DC31D23212B7}"/>
                  </a:ext>
                </a:extLst>
              </p:cNvPr>
              <p:cNvSpPr txBox="1"/>
              <p:nvPr/>
            </p:nvSpPr>
            <p:spPr>
              <a:xfrm>
                <a:off x="7094484" y="6153434"/>
                <a:ext cx="48428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60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AC82EB36-DECB-C8B3-376F-DC31D2321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484" y="6153434"/>
                <a:ext cx="484283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D9817341-6977-147A-F726-5C08AD4A6268}"/>
                  </a:ext>
                </a:extLst>
              </p:cNvPr>
              <p:cNvSpPr txBox="1"/>
              <p:nvPr/>
            </p:nvSpPr>
            <p:spPr>
              <a:xfrm>
                <a:off x="9136542" y="6153434"/>
                <a:ext cx="48428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TW" altLang="en-US" sz="160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D9817341-6977-147A-F726-5C08AD4A6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542" y="6153434"/>
                <a:ext cx="484283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AB8A7B1F-A248-ACD6-C743-59D6769522BA}"/>
              </a:ext>
            </a:extLst>
          </p:cNvPr>
          <p:cNvSpPr/>
          <p:nvPr/>
        </p:nvSpPr>
        <p:spPr>
          <a:xfrm>
            <a:off x="5539879" y="5258377"/>
            <a:ext cx="676194" cy="37580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C681E0EA-6522-210D-2E94-0D50C665341E}"/>
              </a:ext>
            </a:extLst>
          </p:cNvPr>
          <p:cNvSpPr txBox="1"/>
          <p:nvPr/>
        </p:nvSpPr>
        <p:spPr>
          <a:xfrm>
            <a:off x="7915144" y="4746355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/>
              <a:t>25%</a:t>
            </a:r>
            <a:endParaRPr lang="zh-TW" altLang="en-US" sz="1600"/>
          </a:p>
        </p:txBody>
      </p:sp>
      <p:sp>
        <p:nvSpPr>
          <p:cNvPr id="1044" name="文字方塊 1043">
            <a:extLst>
              <a:ext uri="{FF2B5EF4-FFF2-40B4-BE49-F238E27FC236}">
                <a16:creationId xmlns:a16="http://schemas.microsoft.com/office/drawing/2014/main" id="{0242419B-7E53-1787-1DB8-EC3349C786E2}"/>
              </a:ext>
            </a:extLst>
          </p:cNvPr>
          <p:cNvSpPr txBox="1"/>
          <p:nvPr/>
        </p:nvSpPr>
        <p:spPr>
          <a:xfrm>
            <a:off x="7338882" y="50881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/>
              <a:t>18%</a:t>
            </a:r>
            <a:endParaRPr lang="zh-TW" altLang="en-US" sz="1600"/>
          </a:p>
        </p:txBody>
      </p:sp>
      <p:sp>
        <p:nvSpPr>
          <p:cNvPr id="1046" name="文字方塊 1045">
            <a:extLst>
              <a:ext uri="{FF2B5EF4-FFF2-40B4-BE49-F238E27FC236}">
                <a16:creationId xmlns:a16="http://schemas.microsoft.com/office/drawing/2014/main" id="{817A762B-81C1-478D-EAF9-8576E29AA2A2}"/>
              </a:ext>
            </a:extLst>
          </p:cNvPr>
          <p:cNvSpPr txBox="1"/>
          <p:nvPr/>
        </p:nvSpPr>
        <p:spPr>
          <a:xfrm>
            <a:off x="8815257" y="4840451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/>
              <a:t>24%</a:t>
            </a:r>
            <a:endParaRPr lang="zh-TW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9" name="文字方塊 1048">
                <a:extLst>
                  <a:ext uri="{FF2B5EF4-FFF2-40B4-BE49-F238E27FC236}">
                    <a16:creationId xmlns:a16="http://schemas.microsoft.com/office/drawing/2014/main" id="{CEFC250B-7A3D-EA9E-6DA7-7D94679B9836}"/>
                  </a:ext>
                </a:extLst>
              </p:cNvPr>
              <p:cNvSpPr txBox="1"/>
              <p:nvPr/>
            </p:nvSpPr>
            <p:spPr>
              <a:xfrm>
                <a:off x="1200729" y="1870425"/>
                <a:ext cx="10132290" cy="926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𝐶𝐷𝐹</m:t>
                          </m:r>
                          <m:d>
                            <m:d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−0</m:t>
                              </m:r>
                            </m:e>
                          </m:d>
                        </m:e>
                      </m:d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0.18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1.26</m:t>
                          </m:r>
                        </m:e>
                      </m:d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TW" sz="2400" b="0">
                  <a:latin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𝐶𝐷𝐹</m:t>
                          </m:r>
                          <m:d>
                            <m:d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−0</m:t>
                              </m:r>
                            </m:e>
                          </m:d>
                        </m:e>
                      </m:d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43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3.01</m:t>
                          </m:r>
                        </m:e>
                      </m:d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zh-TW" altLang="en-US" sz="240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49" name="文字方塊 1048">
                <a:extLst>
                  <a:ext uri="{FF2B5EF4-FFF2-40B4-BE49-F238E27FC236}">
                    <a16:creationId xmlns:a16="http://schemas.microsoft.com/office/drawing/2014/main" id="{CEFC250B-7A3D-EA9E-6DA7-7D94679B9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29" y="1870425"/>
                <a:ext cx="10132290" cy="9260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0" name="文字方塊 1049">
            <a:extLst>
              <a:ext uri="{FF2B5EF4-FFF2-40B4-BE49-F238E27FC236}">
                <a16:creationId xmlns:a16="http://schemas.microsoft.com/office/drawing/2014/main" id="{C41E16AB-6AA7-09DA-7B61-9D7E3716FD12}"/>
              </a:ext>
            </a:extLst>
          </p:cNvPr>
          <p:cNvSpPr txBox="1"/>
          <p:nvPr/>
        </p:nvSpPr>
        <p:spPr>
          <a:xfrm rot="5400000">
            <a:off x="6022108" y="271549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…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6FCC1C6D-2A90-1FAA-B4E4-CBD324694A14}"/>
                  </a:ext>
                </a:extLst>
              </p:cNvPr>
              <p:cNvSpPr txBox="1"/>
              <p:nvPr/>
            </p:nvSpPr>
            <p:spPr>
              <a:xfrm>
                <a:off x="3021731" y="1179430"/>
                <a:ext cx="6260814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𝑟𝑜𝑢𝑛𝑑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𝐶𝐷𝐹</m:t>
                      </m:r>
                      <m:d>
                        <m:d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6FCC1C6D-2A90-1FAA-B4E4-CBD324694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731" y="1179430"/>
                <a:ext cx="6260814" cy="461665"/>
              </a:xfrm>
              <a:prstGeom prst="rect">
                <a:avLst/>
              </a:prstGeom>
              <a:blipFill>
                <a:blip r:embed="rId7"/>
                <a:stretch>
                  <a:fillRect r="-38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713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2B697610-E5B9-FC6F-307E-2C88E125325A}"/>
              </a:ext>
            </a:extLst>
          </p:cNvPr>
          <p:cNvSpPr/>
          <p:nvPr/>
        </p:nvSpPr>
        <p:spPr>
          <a:xfrm>
            <a:off x="3731490" y="3519054"/>
            <a:ext cx="3860800" cy="120072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B8DF411-C442-B3E9-A1CB-A4CAF158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3F4261D-EBAD-67A2-44A9-9A60F67F8018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空間域影像定義</a:t>
            </a:r>
          </a:p>
        </p:txBody>
      </p:sp>
      <p:sp>
        <p:nvSpPr>
          <p:cNvPr id="1049" name="文字方塊 1048">
            <a:extLst>
              <a:ext uri="{FF2B5EF4-FFF2-40B4-BE49-F238E27FC236}">
                <a16:creationId xmlns:a16="http://schemas.microsoft.com/office/drawing/2014/main" id="{CEFC250B-7A3D-EA9E-6DA7-7D94679B9836}"/>
              </a:ext>
            </a:extLst>
          </p:cNvPr>
          <p:cNvSpPr txBox="1"/>
          <p:nvPr/>
        </p:nvSpPr>
        <p:spPr>
          <a:xfrm>
            <a:off x="877457" y="1454789"/>
            <a:ext cx="101322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f:</a:t>
            </a:r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輸入影像 </a:t>
            </a:r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g:</a:t>
            </a:r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輸出影像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9DD9C73-D518-C1F1-8979-165D923B3853}"/>
              </a:ext>
            </a:extLst>
          </p:cNvPr>
          <p:cNvSpPr txBox="1"/>
          <p:nvPr/>
        </p:nvSpPr>
        <p:spPr>
          <a:xfrm>
            <a:off x="877457" y="2346098"/>
            <a:ext cx="97766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</a:t>
            </a:r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</a:t>
            </a:r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f(</a:t>
            </a:r>
            <a:r>
              <a:rPr lang="en-US" altLang="zh-TW" sz="240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x,y</a:t>
            </a:r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，與</a:t>
            </a:r>
            <a:r>
              <a:rPr lang="zh-TW" altLang="en-US" sz="240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四周數值</a:t>
            </a:r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，經某些</a:t>
            </a:r>
            <a:r>
              <a:rPr lang="zh-TW" altLang="en-US" sz="2400" b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</a:t>
            </a:r>
            <a:r>
              <a:rPr lang="en-US" altLang="zh-TW" sz="2400" b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後得到</a:t>
            </a:r>
            <a:r>
              <a:rPr lang="zh-TW" altLang="en-US" sz="24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</a:t>
            </a:r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</a:t>
            </a:r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g(</a:t>
            </a:r>
            <a:r>
              <a:rPr lang="en-US" altLang="zh-TW" sz="240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x,y</a:t>
            </a:r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4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63E7C86-339E-3AF7-3832-BBD8D40D7D41}"/>
              </a:ext>
            </a:extLst>
          </p:cNvPr>
          <p:cNvSpPr txBox="1"/>
          <p:nvPr/>
        </p:nvSpPr>
        <p:spPr>
          <a:xfrm>
            <a:off x="877455" y="3823855"/>
            <a:ext cx="27606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空間域運算式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endParaRPr lang="zh-TW" altLang="en-US" sz="3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5B9B48C-1D0F-4674-39F9-00F18D19166F}"/>
              </a:ext>
            </a:extLst>
          </p:cNvPr>
          <p:cNvSpPr txBox="1"/>
          <p:nvPr/>
        </p:nvSpPr>
        <p:spPr>
          <a:xfrm>
            <a:off x="3837708" y="3796253"/>
            <a:ext cx="3648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g(</a:t>
            </a:r>
            <a:r>
              <a:rPr lang="en-US" altLang="zh-TW" sz="360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x,y</a:t>
            </a:r>
            <a:r>
              <a:rPr lang="en-US" altLang="zh-TW" sz="36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 = T[f(</a:t>
            </a:r>
            <a:r>
              <a:rPr lang="en-US" altLang="zh-TW" sz="360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x,y</a:t>
            </a:r>
            <a:r>
              <a:rPr lang="en-US" altLang="zh-TW" sz="36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)]</a:t>
            </a:r>
            <a:endParaRPr lang="zh-TW" altLang="en-US" sz="3600"/>
          </a:p>
        </p:txBody>
      </p:sp>
    </p:spTree>
    <p:extLst>
      <p:ext uri="{BB962C8B-B14F-4D97-AF65-F5344CB8AC3E}">
        <p14:creationId xmlns:p14="http://schemas.microsoft.com/office/powerpoint/2010/main" val="518066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2B697610-E5B9-FC6F-307E-2C88E125325A}"/>
              </a:ext>
            </a:extLst>
          </p:cNvPr>
          <p:cNvSpPr/>
          <p:nvPr/>
        </p:nvSpPr>
        <p:spPr>
          <a:xfrm>
            <a:off x="3731490" y="1496290"/>
            <a:ext cx="3860800" cy="120072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B8DF411-C442-B3E9-A1CB-A4CAF158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3F4261D-EBAD-67A2-44A9-9A60F67F8018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空間濾波概念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9DD9C73-D518-C1F1-8979-165D923B3853}"/>
              </a:ext>
            </a:extLst>
          </p:cNvPr>
          <p:cNvSpPr txBox="1"/>
          <p:nvPr/>
        </p:nvSpPr>
        <p:spPr>
          <a:xfrm>
            <a:off x="877457" y="3158898"/>
            <a:ext cx="97766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定義濾波遮罩</a:t>
            </a:r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(filter)</a:t>
            </a:r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大小，例如</a:t>
            </a:r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:3×3</a:t>
            </a:r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5×5</a:t>
            </a:r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7×7……</a:t>
            </a:r>
            <a:endParaRPr lang="zh-TW" altLang="en-US" sz="24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63E7C86-339E-3AF7-3832-BBD8D40D7D41}"/>
              </a:ext>
            </a:extLst>
          </p:cNvPr>
          <p:cNvSpPr txBox="1"/>
          <p:nvPr/>
        </p:nvSpPr>
        <p:spPr>
          <a:xfrm>
            <a:off x="877455" y="1801091"/>
            <a:ext cx="27606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空間域運算式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endParaRPr lang="zh-TW" altLang="en-US" sz="3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5B9B48C-1D0F-4674-39F9-00F18D19166F}"/>
              </a:ext>
            </a:extLst>
          </p:cNvPr>
          <p:cNvSpPr txBox="1"/>
          <p:nvPr/>
        </p:nvSpPr>
        <p:spPr>
          <a:xfrm>
            <a:off x="3837708" y="1773489"/>
            <a:ext cx="3648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g(</a:t>
            </a:r>
            <a:r>
              <a:rPr lang="en-US" altLang="zh-TW" sz="360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x,y</a:t>
            </a:r>
            <a:r>
              <a:rPr lang="en-US" altLang="zh-TW" sz="36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 = T[f(</a:t>
            </a:r>
            <a:r>
              <a:rPr lang="en-US" altLang="zh-TW" sz="360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x,y</a:t>
            </a:r>
            <a:r>
              <a:rPr lang="en-US" altLang="zh-TW" sz="36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)]</a:t>
            </a:r>
            <a:endParaRPr lang="zh-TW" altLang="en-US" sz="36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F0764F5-CA0F-0B27-554C-05967429EBB3}"/>
              </a:ext>
            </a:extLst>
          </p:cNvPr>
          <p:cNvSpPr txBox="1"/>
          <p:nvPr/>
        </p:nvSpPr>
        <p:spPr>
          <a:xfrm>
            <a:off x="877457" y="4031735"/>
            <a:ext cx="99106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將濾波遮罩在輸入影像移動</a:t>
            </a:r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左</a:t>
            </a:r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到</a:t>
            </a:r>
            <a:r>
              <a:rPr lang="zh-TW" altLang="en-US" sz="24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右</a:t>
            </a:r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</a:t>
            </a:r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到</a:t>
            </a:r>
            <a:r>
              <a:rPr lang="zh-TW" altLang="en-US"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下</a:t>
            </a:r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，在每一點計算遮罩與涵蓋範圍的</a:t>
            </a:r>
            <a:r>
              <a:rPr lang="zh-TW" altLang="en-US" sz="24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乘積和</a:t>
            </a:r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99899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B8DF411-C442-B3E9-A1CB-A4CAF158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3F4261D-EBAD-67A2-44A9-9A60F67F8018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空間相關性</a:t>
            </a:r>
            <a:r>
              <a:rPr lang="en-US" altLang="zh-TW"/>
              <a:t>(Correlation)</a:t>
            </a:r>
            <a:r>
              <a:rPr lang="zh-TW" altLang="en-US"/>
              <a:t>運算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7D5F6B-5FDF-C4B6-7263-85D90DFD6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585608"/>
              </p:ext>
            </p:extLst>
          </p:nvPr>
        </p:nvGraphicFramePr>
        <p:xfrm>
          <a:off x="4279902" y="1722965"/>
          <a:ext cx="3692523" cy="37951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0841">
                  <a:extLst>
                    <a:ext uri="{9D8B030D-6E8A-4147-A177-3AD203B41FA5}">
                      <a16:colId xmlns:a16="http://schemas.microsoft.com/office/drawing/2014/main" val="1200460301"/>
                    </a:ext>
                  </a:extLst>
                </a:gridCol>
                <a:gridCol w="1230841">
                  <a:extLst>
                    <a:ext uri="{9D8B030D-6E8A-4147-A177-3AD203B41FA5}">
                      <a16:colId xmlns:a16="http://schemas.microsoft.com/office/drawing/2014/main" val="2389139816"/>
                    </a:ext>
                  </a:extLst>
                </a:gridCol>
                <a:gridCol w="1230841">
                  <a:extLst>
                    <a:ext uri="{9D8B030D-6E8A-4147-A177-3AD203B41FA5}">
                      <a16:colId xmlns:a16="http://schemas.microsoft.com/office/drawing/2014/main" val="1044871678"/>
                    </a:ext>
                  </a:extLst>
                </a:gridCol>
              </a:tblGrid>
              <a:tr h="12650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W(-1,-1)</a:t>
                      </a:r>
                      <a:endParaRPr lang="zh-TW" altLang="en-US" sz="180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2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W(0,-1)</a:t>
                      </a:r>
                      <a:endParaRPr lang="zh-TW" altLang="en-US" sz="180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2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W(1,-1)</a:t>
                      </a:r>
                      <a:endParaRPr lang="zh-TW" altLang="en-US" sz="180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2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825012"/>
                  </a:ext>
                </a:extLst>
              </a:tr>
              <a:tr h="12650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W(-1,0)</a:t>
                      </a:r>
                      <a:endParaRPr lang="zh-TW" altLang="en-US" sz="180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2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W(0,0)</a:t>
                      </a:r>
                      <a:endParaRPr lang="zh-TW" altLang="en-US" sz="180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2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W(1,0)</a:t>
                      </a:r>
                      <a:endParaRPr lang="zh-TW" altLang="en-US" sz="180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2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254178"/>
                  </a:ext>
                </a:extLst>
              </a:tr>
              <a:tr h="12650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W(-1,1)</a:t>
                      </a:r>
                      <a:endParaRPr lang="zh-TW" altLang="en-US" sz="180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2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W(0,1)</a:t>
                      </a:r>
                      <a:endParaRPr lang="zh-TW" altLang="en-US" sz="180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2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W(1,1)</a:t>
                      </a:r>
                      <a:endParaRPr lang="zh-TW" altLang="en-US" sz="180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2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60810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56A0828-83FA-F652-0366-07B1EE144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610881"/>
              </p:ext>
            </p:extLst>
          </p:nvPr>
        </p:nvGraphicFramePr>
        <p:xfrm>
          <a:off x="250827" y="1722965"/>
          <a:ext cx="3692523" cy="37951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0841">
                  <a:extLst>
                    <a:ext uri="{9D8B030D-6E8A-4147-A177-3AD203B41FA5}">
                      <a16:colId xmlns:a16="http://schemas.microsoft.com/office/drawing/2014/main" val="1200460301"/>
                    </a:ext>
                  </a:extLst>
                </a:gridCol>
                <a:gridCol w="1230841">
                  <a:extLst>
                    <a:ext uri="{9D8B030D-6E8A-4147-A177-3AD203B41FA5}">
                      <a16:colId xmlns:a16="http://schemas.microsoft.com/office/drawing/2014/main" val="2389139816"/>
                    </a:ext>
                  </a:extLst>
                </a:gridCol>
                <a:gridCol w="1230841">
                  <a:extLst>
                    <a:ext uri="{9D8B030D-6E8A-4147-A177-3AD203B41FA5}">
                      <a16:colId xmlns:a16="http://schemas.microsoft.com/office/drawing/2014/main" val="1044871678"/>
                    </a:ext>
                  </a:extLst>
                </a:gridCol>
              </a:tblGrid>
              <a:tr h="12650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f(x-1,y-1)</a:t>
                      </a:r>
                      <a:endParaRPr lang="zh-TW" altLang="en-US" sz="1600" i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f(x,y-1)</a:t>
                      </a:r>
                      <a:endParaRPr lang="zh-TW" altLang="en-US" sz="1600" i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f(x+1,y-1)</a:t>
                      </a:r>
                      <a:endParaRPr lang="zh-TW" altLang="en-US" sz="1600" i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825012"/>
                  </a:ext>
                </a:extLst>
              </a:tr>
              <a:tr h="12650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f(x-1,y)</a:t>
                      </a:r>
                      <a:endParaRPr lang="zh-TW" altLang="en-US" sz="1600" i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</a:t>
                      </a:r>
                      <a:r>
                        <a:rPr lang="en-US" altLang="zh-TW" sz="1600" i="1" err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x,y</a:t>
                      </a:r>
                      <a:r>
                        <a:rPr lang="en-US" altLang="zh-TW" sz="1600" i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600" i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f(x+1,y)</a:t>
                      </a:r>
                      <a:endParaRPr lang="zh-TW" altLang="en-US" sz="1600" i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254178"/>
                  </a:ext>
                </a:extLst>
              </a:tr>
              <a:tr h="12650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f(x-1,y+1)</a:t>
                      </a:r>
                      <a:endParaRPr lang="zh-TW" altLang="en-US" sz="1600" i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f(x,y+1)</a:t>
                      </a:r>
                      <a:endParaRPr lang="zh-TW" altLang="en-US" sz="1600" i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i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f(x+1,y+1)</a:t>
                      </a:r>
                      <a:endParaRPr lang="zh-TW" altLang="en-US" sz="1600" i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60810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1828AD4-F82D-EF7F-E717-2000EF23D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920354"/>
              </p:ext>
            </p:extLst>
          </p:nvPr>
        </p:nvGraphicFramePr>
        <p:xfrm>
          <a:off x="8308977" y="1722965"/>
          <a:ext cx="3692523" cy="37951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0841">
                  <a:extLst>
                    <a:ext uri="{9D8B030D-6E8A-4147-A177-3AD203B41FA5}">
                      <a16:colId xmlns:a16="http://schemas.microsoft.com/office/drawing/2014/main" val="1200460301"/>
                    </a:ext>
                  </a:extLst>
                </a:gridCol>
                <a:gridCol w="1230841">
                  <a:extLst>
                    <a:ext uri="{9D8B030D-6E8A-4147-A177-3AD203B41FA5}">
                      <a16:colId xmlns:a16="http://schemas.microsoft.com/office/drawing/2014/main" val="2389139816"/>
                    </a:ext>
                  </a:extLst>
                </a:gridCol>
                <a:gridCol w="1230841">
                  <a:extLst>
                    <a:ext uri="{9D8B030D-6E8A-4147-A177-3AD203B41FA5}">
                      <a16:colId xmlns:a16="http://schemas.microsoft.com/office/drawing/2014/main" val="1044871678"/>
                    </a:ext>
                  </a:extLst>
                </a:gridCol>
              </a:tblGrid>
              <a:tr h="12650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i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f(x-1,y-1)</a:t>
                      </a:r>
                      <a:endParaRPr lang="zh-TW" altLang="en-US" sz="1800" i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．</a:t>
                      </a:r>
                      <a:endParaRPr lang="en-US" altLang="zh-TW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sz="18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W(-1,-1)</a:t>
                      </a:r>
                      <a:endParaRPr lang="zh-TW" altLang="en-US" sz="180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E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i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f(x,y-1)</a:t>
                      </a:r>
                      <a:endParaRPr lang="zh-TW" altLang="en-US" sz="1800" i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．</a:t>
                      </a:r>
                      <a:endParaRPr lang="en-US" altLang="zh-TW" sz="180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sz="18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W(0,-1)</a:t>
                      </a:r>
                      <a:endParaRPr lang="zh-TW" altLang="en-US" sz="180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E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i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f(x+1,y-1)</a:t>
                      </a:r>
                      <a:endParaRPr lang="zh-TW" altLang="en-US" sz="1800" i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．</a:t>
                      </a:r>
                      <a:endParaRPr lang="en-US" altLang="zh-TW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sz="18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W(1,-1)</a:t>
                      </a:r>
                      <a:endParaRPr lang="zh-TW" altLang="en-US" sz="180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E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825012"/>
                  </a:ext>
                </a:extLst>
              </a:tr>
              <a:tr h="12650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i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f(x-1,y)</a:t>
                      </a:r>
                      <a:endParaRPr lang="zh-TW" altLang="en-US" sz="1800" i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．</a:t>
                      </a:r>
                      <a:endParaRPr lang="en-US" altLang="zh-TW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sz="18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W(-1,0)</a:t>
                      </a:r>
                      <a:endParaRPr lang="zh-TW" altLang="en-US" sz="180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E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i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</a:t>
                      </a:r>
                      <a:r>
                        <a:rPr lang="en-US" altLang="zh-TW" sz="1800" i="1" err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x,y</a:t>
                      </a:r>
                      <a:r>
                        <a:rPr lang="en-US" altLang="zh-TW" sz="1800" i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800" i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．</a:t>
                      </a:r>
                      <a:endParaRPr lang="en-US" altLang="zh-TW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sz="18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W(0,0)</a:t>
                      </a:r>
                      <a:endParaRPr lang="zh-TW" altLang="en-US" sz="180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E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i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f(x+1,y)</a:t>
                      </a:r>
                      <a:endParaRPr lang="zh-TW" altLang="en-US" sz="1800" i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．</a:t>
                      </a:r>
                      <a:endParaRPr lang="en-US" altLang="zh-TW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sz="18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W(1,0)</a:t>
                      </a:r>
                      <a:endParaRPr lang="zh-TW" altLang="en-US" sz="180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E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254178"/>
                  </a:ext>
                </a:extLst>
              </a:tr>
              <a:tr h="12650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i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f(x-1,y+1)</a:t>
                      </a:r>
                      <a:endParaRPr lang="zh-TW" altLang="en-US" sz="1800" i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．</a:t>
                      </a:r>
                      <a:endParaRPr lang="en-US" altLang="zh-TW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sz="18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W(-1,1)</a:t>
                      </a:r>
                      <a:endParaRPr lang="zh-TW" altLang="en-US" sz="180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E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i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f(x,y+1)</a:t>
                      </a:r>
                      <a:endParaRPr lang="zh-TW" altLang="en-US" sz="1800" i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．</a:t>
                      </a:r>
                      <a:endParaRPr lang="en-US" altLang="zh-TW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sz="18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W(0,1)</a:t>
                      </a:r>
                      <a:endParaRPr lang="zh-TW" altLang="en-US" sz="180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E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i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f(x+1,y+1)</a:t>
                      </a:r>
                      <a:endParaRPr lang="zh-TW" altLang="en-US" sz="1800" i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．</a:t>
                      </a:r>
                      <a:endParaRPr lang="en-US" altLang="zh-TW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sz="18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W(1,1)</a:t>
                      </a:r>
                      <a:endParaRPr lang="zh-TW" altLang="en-US" sz="180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E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60810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2D91B575-7B20-2A13-6131-AA89F9ADE02E}"/>
              </a:ext>
            </a:extLst>
          </p:cNvPr>
          <p:cNvSpPr txBox="1"/>
          <p:nvPr/>
        </p:nvSpPr>
        <p:spPr>
          <a:xfrm>
            <a:off x="3914775" y="3375025"/>
            <a:ext cx="396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/>
              <a:t>*</a:t>
            </a:r>
            <a:endParaRPr lang="zh-TW" altLang="en-US" sz="360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F5CCD72-9C6D-3065-7666-EB9D5D745A69}"/>
              </a:ext>
            </a:extLst>
          </p:cNvPr>
          <p:cNvSpPr txBox="1"/>
          <p:nvPr/>
        </p:nvSpPr>
        <p:spPr>
          <a:xfrm>
            <a:off x="7934325" y="3317875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/>
              <a:t>=</a:t>
            </a:r>
            <a:endParaRPr lang="zh-TW" alt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689271F-7834-98FB-C2A2-DC154D223298}"/>
                  </a:ext>
                </a:extLst>
              </p:cNvPr>
              <p:cNvSpPr txBox="1"/>
              <p:nvPr/>
            </p:nvSpPr>
            <p:spPr>
              <a:xfrm>
                <a:off x="238126" y="1098550"/>
                <a:ext cx="37052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影像</a:t>
                </a:r>
                <a14:m>
                  <m:oMath xmlns:m="http://schemas.openxmlformats.org/officeDocument/2006/math">
                    <m:r>
                      <a:rPr lang="en-US" altLang="zh-TW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TW" altLang="en-US" sz="28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zh-TW" altLang="en-US" sz="28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689271F-7834-98FB-C2A2-DC154D223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6" y="1098550"/>
                <a:ext cx="3705224" cy="523220"/>
              </a:xfrm>
              <a:prstGeom prst="rect">
                <a:avLst/>
              </a:prstGeom>
              <a:blipFill>
                <a:blip r:embed="rId2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BD6DA22-5B45-9BF8-98FC-8A124358B207}"/>
                  </a:ext>
                </a:extLst>
              </p:cNvPr>
              <p:cNvSpPr txBox="1"/>
              <p:nvPr/>
            </p:nvSpPr>
            <p:spPr>
              <a:xfrm>
                <a:off x="4267200" y="1098550"/>
                <a:ext cx="3714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濾波器遮罩</a:t>
                </a:r>
                <a14:m>
                  <m:oMath xmlns:m="http://schemas.openxmlformats.org/officeDocument/2006/math">
                    <m:r>
                      <a:rPr lang="zh-TW" alt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zh-TW" alt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zh-TW" altLang="en-US" sz="28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zh-TW" altLang="en-US" sz="28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BD6DA22-5B45-9BF8-98FC-8A124358B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1098550"/>
                <a:ext cx="3714750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46DE2414-4F7C-6149-7F85-A618C630CD3E}"/>
              </a:ext>
            </a:extLst>
          </p:cNvPr>
          <p:cNvSpPr txBox="1"/>
          <p:nvPr/>
        </p:nvSpPr>
        <p:spPr>
          <a:xfrm>
            <a:off x="8296275" y="1098550"/>
            <a:ext cx="3714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latin typeface="標楷體" panose="03000509000000000000" pitchFamily="65" charset="-120"/>
                <a:ea typeface="標楷體" panose="03000509000000000000" pitchFamily="65" charset="-120"/>
              </a:rPr>
              <a:t>全部相加起來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AE8A4B5-CDDF-55C5-717E-BC8A71C12361}"/>
              </a:ext>
            </a:extLst>
          </p:cNvPr>
          <p:cNvSpPr txBox="1"/>
          <p:nvPr/>
        </p:nvSpPr>
        <p:spPr>
          <a:xfrm>
            <a:off x="9421090" y="2096654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/>
              <a:t>+</a:t>
            </a:r>
            <a:endParaRPr lang="zh-TW" altLang="en-US" sz="320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2940007-075B-E8F6-F476-C78D7843597B}"/>
              </a:ext>
            </a:extLst>
          </p:cNvPr>
          <p:cNvSpPr txBox="1"/>
          <p:nvPr/>
        </p:nvSpPr>
        <p:spPr>
          <a:xfrm>
            <a:off x="10617200" y="2101273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/>
              <a:t>+</a:t>
            </a:r>
            <a:endParaRPr lang="zh-TW" altLang="en-US" sz="320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5098B61-C89B-4CE2-CEEC-8462889E835B}"/>
              </a:ext>
            </a:extLst>
          </p:cNvPr>
          <p:cNvSpPr txBox="1"/>
          <p:nvPr/>
        </p:nvSpPr>
        <p:spPr>
          <a:xfrm>
            <a:off x="9462654" y="3357418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/>
              <a:t>+</a:t>
            </a:r>
            <a:endParaRPr lang="zh-TW" altLang="en-US" sz="320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919C6B1-150D-2BAD-95C8-A6C8DDFDCD9C}"/>
              </a:ext>
            </a:extLst>
          </p:cNvPr>
          <p:cNvSpPr txBox="1"/>
          <p:nvPr/>
        </p:nvSpPr>
        <p:spPr>
          <a:xfrm>
            <a:off x="10658764" y="3362037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/>
              <a:t>+</a:t>
            </a:r>
            <a:endParaRPr lang="zh-TW" altLang="en-US" sz="320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B9DA891-4976-47DB-6B84-0F7C08C948DA}"/>
              </a:ext>
            </a:extLst>
          </p:cNvPr>
          <p:cNvSpPr txBox="1"/>
          <p:nvPr/>
        </p:nvSpPr>
        <p:spPr>
          <a:xfrm>
            <a:off x="9471890" y="4659744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/>
              <a:t>+</a:t>
            </a:r>
            <a:endParaRPr lang="zh-TW" altLang="en-US" sz="320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AA957DF-6EFC-4EFC-64DF-815075E136EC}"/>
              </a:ext>
            </a:extLst>
          </p:cNvPr>
          <p:cNvSpPr txBox="1"/>
          <p:nvPr/>
        </p:nvSpPr>
        <p:spPr>
          <a:xfrm>
            <a:off x="10668000" y="4664363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/>
              <a:t>+</a:t>
            </a:r>
            <a:endParaRPr lang="zh-TW" altLang="en-US" sz="320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5F68F10-B251-8004-F845-332A07582204}"/>
              </a:ext>
            </a:extLst>
          </p:cNvPr>
          <p:cNvSpPr txBox="1"/>
          <p:nvPr/>
        </p:nvSpPr>
        <p:spPr>
          <a:xfrm>
            <a:off x="8183418" y="3343564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/>
              <a:t>+</a:t>
            </a:r>
            <a:endParaRPr lang="zh-TW" altLang="en-US" sz="320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606650B-EE47-CDBD-2C7E-25D1049086D8}"/>
              </a:ext>
            </a:extLst>
          </p:cNvPr>
          <p:cNvSpPr txBox="1"/>
          <p:nvPr/>
        </p:nvSpPr>
        <p:spPr>
          <a:xfrm>
            <a:off x="8192654" y="4645890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/>
              <a:t>+</a:t>
            </a:r>
            <a:endParaRPr lang="zh-TW" altLang="en-US" sz="320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C50DA726-9E2B-4378-393F-1F8AB90DC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1" t="16023" r="14856" b="61545"/>
          <a:stretch/>
        </p:blipFill>
        <p:spPr bwMode="auto">
          <a:xfrm>
            <a:off x="6881090" y="5892801"/>
            <a:ext cx="5111463" cy="503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24374DCB-4532-ED56-ADF0-93D30A05F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6" r="14855" b="84594"/>
          <a:stretch/>
        </p:blipFill>
        <p:spPr bwMode="auto">
          <a:xfrm>
            <a:off x="801832" y="5916535"/>
            <a:ext cx="6124576" cy="345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0021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EC8450B-B692-5031-2459-BAA3173A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3EC88-4A6F-C909-89C1-E52091055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6" r="14855" b="61545"/>
          <a:stretch/>
        </p:blipFill>
        <p:spPr bwMode="auto">
          <a:xfrm>
            <a:off x="704850" y="4451995"/>
            <a:ext cx="6124576" cy="862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AD37EB5-5244-0366-70D7-63815AF9BADC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空間相關性公式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75454E7-820B-F182-A296-122B46832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0" t="54160" r="26790"/>
          <a:stretch/>
        </p:blipFill>
        <p:spPr bwMode="auto">
          <a:xfrm>
            <a:off x="914400" y="2200275"/>
            <a:ext cx="5575300" cy="1371600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D205CA4-1096-44E2-1AB6-2A3198290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740418"/>
              </p:ext>
            </p:extLst>
          </p:nvPr>
        </p:nvGraphicFramePr>
        <p:xfrm>
          <a:off x="7851777" y="1881715"/>
          <a:ext cx="3692523" cy="37951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0841">
                  <a:extLst>
                    <a:ext uri="{9D8B030D-6E8A-4147-A177-3AD203B41FA5}">
                      <a16:colId xmlns:a16="http://schemas.microsoft.com/office/drawing/2014/main" val="1200460301"/>
                    </a:ext>
                  </a:extLst>
                </a:gridCol>
                <a:gridCol w="1230841">
                  <a:extLst>
                    <a:ext uri="{9D8B030D-6E8A-4147-A177-3AD203B41FA5}">
                      <a16:colId xmlns:a16="http://schemas.microsoft.com/office/drawing/2014/main" val="2389139816"/>
                    </a:ext>
                  </a:extLst>
                </a:gridCol>
                <a:gridCol w="1230841">
                  <a:extLst>
                    <a:ext uri="{9D8B030D-6E8A-4147-A177-3AD203B41FA5}">
                      <a16:colId xmlns:a16="http://schemas.microsoft.com/office/drawing/2014/main" val="1044871678"/>
                    </a:ext>
                  </a:extLst>
                </a:gridCol>
              </a:tblGrid>
              <a:tr h="12650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i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f(x-1,y-1)</a:t>
                      </a:r>
                      <a:endParaRPr lang="zh-TW" altLang="en-US" sz="1800" i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．</a:t>
                      </a:r>
                      <a:endParaRPr lang="en-US" altLang="zh-TW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sz="18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W(-1,-1)</a:t>
                      </a:r>
                      <a:endParaRPr lang="zh-TW" altLang="en-US" sz="180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E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i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f(x,y-1)</a:t>
                      </a:r>
                      <a:endParaRPr lang="zh-TW" altLang="en-US" sz="1800" i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．</a:t>
                      </a:r>
                      <a:endParaRPr lang="en-US" altLang="zh-TW" sz="180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sz="18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W(0,-1)</a:t>
                      </a:r>
                      <a:endParaRPr lang="zh-TW" altLang="en-US" sz="180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E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i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f(x+1,y-1)</a:t>
                      </a:r>
                      <a:endParaRPr lang="zh-TW" altLang="en-US" sz="1800" i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．</a:t>
                      </a:r>
                      <a:endParaRPr lang="en-US" altLang="zh-TW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sz="18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W(1,-1)</a:t>
                      </a:r>
                      <a:endParaRPr lang="zh-TW" altLang="en-US" sz="180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E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825012"/>
                  </a:ext>
                </a:extLst>
              </a:tr>
              <a:tr h="12650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i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f(x-1,y)</a:t>
                      </a:r>
                      <a:endParaRPr lang="zh-TW" altLang="en-US" sz="1800" i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．</a:t>
                      </a:r>
                      <a:endParaRPr lang="en-US" altLang="zh-TW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sz="18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W(-1,0)</a:t>
                      </a:r>
                      <a:endParaRPr lang="zh-TW" altLang="en-US" sz="180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E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i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</a:t>
                      </a:r>
                      <a:r>
                        <a:rPr lang="en-US" altLang="zh-TW" sz="1800" i="1" err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x,y</a:t>
                      </a:r>
                      <a:r>
                        <a:rPr lang="en-US" altLang="zh-TW" sz="1800" i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800" i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．</a:t>
                      </a:r>
                      <a:endParaRPr lang="en-US" altLang="zh-TW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sz="18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W(0,0)</a:t>
                      </a:r>
                      <a:endParaRPr lang="zh-TW" altLang="en-US" sz="180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E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i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f(x+1,y)</a:t>
                      </a:r>
                      <a:endParaRPr lang="zh-TW" altLang="en-US" sz="1800" i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．</a:t>
                      </a:r>
                      <a:endParaRPr lang="en-US" altLang="zh-TW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sz="18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W(1,0)</a:t>
                      </a:r>
                      <a:endParaRPr lang="zh-TW" altLang="en-US" sz="180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E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254178"/>
                  </a:ext>
                </a:extLst>
              </a:tr>
              <a:tr h="12650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i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f(x-1,y+1)</a:t>
                      </a:r>
                      <a:endParaRPr lang="zh-TW" altLang="en-US" sz="1800" i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．</a:t>
                      </a:r>
                      <a:endParaRPr lang="en-US" altLang="zh-TW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sz="18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W(-1,1)</a:t>
                      </a:r>
                      <a:endParaRPr lang="zh-TW" altLang="en-US" sz="180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E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i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f(x,y+1)</a:t>
                      </a:r>
                      <a:endParaRPr lang="zh-TW" altLang="en-US" sz="1800" i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．</a:t>
                      </a:r>
                      <a:endParaRPr lang="en-US" altLang="zh-TW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sz="18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W(0,1)</a:t>
                      </a:r>
                      <a:endParaRPr lang="zh-TW" altLang="en-US" sz="180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E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i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f(x+1,y+1)</a:t>
                      </a:r>
                      <a:endParaRPr lang="zh-TW" altLang="en-US" sz="1800" i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．</a:t>
                      </a:r>
                      <a:endParaRPr lang="en-US" altLang="zh-TW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sz="18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W(1,1)</a:t>
                      </a:r>
                      <a:endParaRPr lang="zh-TW" altLang="en-US" sz="180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E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608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8B52E5E-8937-4F7C-2E7E-B948C3CA8A72}"/>
                  </a:ext>
                </a:extLst>
              </p:cNvPr>
              <p:cNvSpPr txBox="1"/>
              <p:nvPr/>
            </p:nvSpPr>
            <p:spPr>
              <a:xfrm>
                <a:off x="7839075" y="1257300"/>
                <a:ext cx="3714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輸出</a:t>
                </a:r>
                <a:r>
                  <a:rPr lang="en-US" altLang="zh-TW" sz="2800">
                    <a:latin typeface="標楷體" panose="03000509000000000000" pitchFamily="65" charset="-120"/>
                    <a:ea typeface="標楷體" panose="03000509000000000000" pitchFamily="65" charset="-120"/>
                  </a:rPr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TW" alt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TW" altLang="en-US" sz="28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zh-TW" altLang="en-US" sz="28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8B52E5E-8937-4F7C-2E7E-B948C3CA8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075" y="1257300"/>
                <a:ext cx="3714750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F80AB3CA-73C6-B7DE-0E0B-4287BBE249FE}"/>
              </a:ext>
            </a:extLst>
          </p:cNvPr>
          <p:cNvSpPr txBox="1"/>
          <p:nvPr/>
        </p:nvSpPr>
        <p:spPr>
          <a:xfrm>
            <a:off x="7102764" y="3620655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Sum(</a:t>
            </a:r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2CF4F14-893D-2A4A-30E5-443D9B81F272}"/>
              </a:ext>
            </a:extLst>
          </p:cNvPr>
          <p:cNvSpPr txBox="1"/>
          <p:nvPr/>
        </p:nvSpPr>
        <p:spPr>
          <a:xfrm>
            <a:off x="11559310" y="3662219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)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2748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5AD343A-A0B5-C15C-847F-1D544893B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22AC8D9-720C-77E0-1FF8-3B7CE896D967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/>
              <a:t>Example1:</a:t>
            </a:r>
            <a:r>
              <a:rPr lang="zh-TW" altLang="en-US"/>
              <a:t>相關性運算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9C53B6B-8BAB-4746-97E4-FC01FB4B9D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388833"/>
              </p:ext>
            </p:extLst>
          </p:nvPr>
        </p:nvGraphicFramePr>
        <p:xfrm>
          <a:off x="984250" y="2472266"/>
          <a:ext cx="3197225" cy="318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445">
                  <a:extLst>
                    <a:ext uri="{9D8B030D-6E8A-4147-A177-3AD203B41FA5}">
                      <a16:colId xmlns:a16="http://schemas.microsoft.com/office/drawing/2014/main" val="3726362657"/>
                    </a:ext>
                  </a:extLst>
                </a:gridCol>
                <a:gridCol w="639445">
                  <a:extLst>
                    <a:ext uri="{9D8B030D-6E8A-4147-A177-3AD203B41FA5}">
                      <a16:colId xmlns:a16="http://schemas.microsoft.com/office/drawing/2014/main" val="2521738682"/>
                    </a:ext>
                  </a:extLst>
                </a:gridCol>
                <a:gridCol w="639445">
                  <a:extLst>
                    <a:ext uri="{9D8B030D-6E8A-4147-A177-3AD203B41FA5}">
                      <a16:colId xmlns:a16="http://schemas.microsoft.com/office/drawing/2014/main" val="1836234598"/>
                    </a:ext>
                  </a:extLst>
                </a:gridCol>
                <a:gridCol w="639445">
                  <a:extLst>
                    <a:ext uri="{9D8B030D-6E8A-4147-A177-3AD203B41FA5}">
                      <a16:colId xmlns:a16="http://schemas.microsoft.com/office/drawing/2014/main" val="1829838298"/>
                    </a:ext>
                  </a:extLst>
                </a:gridCol>
                <a:gridCol w="639445">
                  <a:extLst>
                    <a:ext uri="{9D8B030D-6E8A-4147-A177-3AD203B41FA5}">
                      <a16:colId xmlns:a16="http://schemas.microsoft.com/office/drawing/2014/main" val="369149540"/>
                    </a:ext>
                  </a:extLst>
                </a:gridCol>
              </a:tblGrid>
              <a:tr h="6371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1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1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1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437140"/>
                  </a:ext>
                </a:extLst>
              </a:tr>
              <a:tr h="6371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079043"/>
                  </a:ext>
                </a:extLst>
              </a:tr>
              <a:tr h="6371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1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1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1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911192"/>
                  </a:ext>
                </a:extLst>
              </a:tr>
              <a:tr h="6371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1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1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210389"/>
                  </a:ext>
                </a:extLst>
              </a:tr>
              <a:tr h="6371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1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1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327783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A47635C-78DF-D897-23E0-0EDE82235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176019"/>
              </p:ext>
            </p:extLst>
          </p:nvPr>
        </p:nvGraphicFramePr>
        <p:xfrm>
          <a:off x="5641977" y="3091390"/>
          <a:ext cx="1920873" cy="1918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291">
                  <a:extLst>
                    <a:ext uri="{9D8B030D-6E8A-4147-A177-3AD203B41FA5}">
                      <a16:colId xmlns:a16="http://schemas.microsoft.com/office/drawing/2014/main" val="1200460301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2389139816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1044871678"/>
                    </a:ext>
                  </a:extLst>
                </a:gridCol>
              </a:tblGrid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825012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254178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60810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18937718-B499-411C-3E49-8F695F216A7E}"/>
              </a:ext>
            </a:extLst>
          </p:cNvPr>
          <p:cNvSpPr txBox="1"/>
          <p:nvPr/>
        </p:nvSpPr>
        <p:spPr>
          <a:xfrm>
            <a:off x="1085851" y="1739384"/>
            <a:ext cx="3162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5×5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大小影像</a:t>
            </a:r>
            <a:endParaRPr lang="zh-TW" altLang="en-US" sz="320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6BDFE2-2942-3EB0-3114-322D5141C3E5}"/>
              </a:ext>
            </a:extLst>
          </p:cNvPr>
          <p:cNvSpPr txBox="1"/>
          <p:nvPr/>
        </p:nvSpPr>
        <p:spPr>
          <a:xfrm>
            <a:off x="5019676" y="2434709"/>
            <a:ext cx="3162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3×3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kernel</a:t>
            </a:r>
            <a:endParaRPr lang="zh-TW" altLang="en-US" sz="320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2FFAFF-A625-B801-D309-83A2179AB60D}"/>
              </a:ext>
            </a:extLst>
          </p:cNvPr>
          <p:cNvSpPr txBox="1"/>
          <p:nvPr/>
        </p:nvSpPr>
        <p:spPr>
          <a:xfrm>
            <a:off x="4610100" y="3800475"/>
            <a:ext cx="442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/>
              <a:t>*</a:t>
            </a:r>
            <a:endParaRPr lang="zh-TW" altLang="en-US" sz="440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5CAAEE1-4B50-4CF1-5A10-21DA3D3E7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929172"/>
              </p:ext>
            </p:extLst>
          </p:nvPr>
        </p:nvGraphicFramePr>
        <p:xfrm>
          <a:off x="9242427" y="3100915"/>
          <a:ext cx="1920873" cy="1918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291">
                  <a:extLst>
                    <a:ext uri="{9D8B030D-6E8A-4147-A177-3AD203B41FA5}">
                      <a16:colId xmlns:a16="http://schemas.microsoft.com/office/drawing/2014/main" val="1200460301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2389139816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1044871678"/>
                    </a:ext>
                  </a:extLst>
                </a:gridCol>
              </a:tblGrid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?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DB1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?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DB1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?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D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825012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?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DB1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?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DB1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?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D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254178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?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DB1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?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DB1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?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D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60810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124A8191-FACF-A386-AA1E-32F6D6E7E53A}"/>
              </a:ext>
            </a:extLst>
          </p:cNvPr>
          <p:cNvSpPr txBox="1"/>
          <p:nvPr/>
        </p:nvSpPr>
        <p:spPr>
          <a:xfrm>
            <a:off x="8562976" y="2415659"/>
            <a:ext cx="3162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/>
              <a:t>output</a:t>
            </a:r>
            <a:endParaRPr lang="zh-TW" altLang="en-US" sz="320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923F8BB-9CC8-EB0F-A830-97E148BAF4B6}"/>
              </a:ext>
            </a:extLst>
          </p:cNvPr>
          <p:cNvSpPr txBox="1"/>
          <p:nvPr/>
        </p:nvSpPr>
        <p:spPr>
          <a:xfrm>
            <a:off x="8039100" y="3724275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/>
              <a:t>=</a:t>
            </a:r>
            <a:endParaRPr lang="zh-TW" altLang="en-US" sz="4000"/>
          </a:p>
        </p:txBody>
      </p:sp>
    </p:spTree>
    <p:extLst>
      <p:ext uri="{BB962C8B-B14F-4D97-AF65-F5344CB8AC3E}">
        <p14:creationId xmlns:p14="http://schemas.microsoft.com/office/powerpoint/2010/main" val="1190195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5AD343A-A0B5-C15C-847F-1D544893B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1026" name="Picture 2" descr="Convolutions Demystified…. A comprehensive breakdown of… | by Venkat  Jagannadh Koutha | Medium">
            <a:extLst>
              <a:ext uri="{FF2B5EF4-FFF2-40B4-BE49-F238E27FC236}">
                <a16:creationId xmlns:a16="http://schemas.microsoft.com/office/drawing/2014/main" id="{4EDC9398-421A-99DA-9D0A-F84B14918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41"/>
          <a:stretch/>
        </p:blipFill>
        <p:spPr bwMode="auto">
          <a:xfrm>
            <a:off x="2654843" y="1386016"/>
            <a:ext cx="6890952" cy="378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22AC8D9-720C-77E0-1FF8-3B7CE896D967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相關性運算 </a:t>
            </a:r>
            <a:r>
              <a:rPr lang="en-US" altLang="zh-TW"/>
              <a:t>gif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8669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5AD343A-A0B5-C15C-847F-1D544893B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22AC8D9-720C-77E0-1FF8-3B7CE896D967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/>
              <a:t>Example1: </a:t>
            </a:r>
            <a:r>
              <a:rPr lang="zh-TW" altLang="en-US"/>
              <a:t>相關性運算 </a:t>
            </a:r>
            <a:r>
              <a:rPr lang="en-US" altLang="zh-TW"/>
              <a:t>(</a:t>
            </a:r>
            <a:r>
              <a:rPr lang="zh-TW" altLang="en-US"/>
              <a:t>解答</a:t>
            </a:r>
            <a:r>
              <a:rPr lang="en-US" altLang="zh-TW"/>
              <a:t>)</a:t>
            </a:r>
            <a:endParaRPr lang="zh-TW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9C53B6B-8BAB-4746-97E4-FC01FB4B9D4E}"/>
              </a:ext>
            </a:extLst>
          </p:cNvPr>
          <p:cNvGraphicFramePr>
            <a:graphicFrameLocks noGrp="1"/>
          </p:cNvGraphicFramePr>
          <p:nvPr/>
        </p:nvGraphicFramePr>
        <p:xfrm>
          <a:off x="984250" y="2472266"/>
          <a:ext cx="3197225" cy="318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445">
                  <a:extLst>
                    <a:ext uri="{9D8B030D-6E8A-4147-A177-3AD203B41FA5}">
                      <a16:colId xmlns:a16="http://schemas.microsoft.com/office/drawing/2014/main" val="3726362657"/>
                    </a:ext>
                  </a:extLst>
                </a:gridCol>
                <a:gridCol w="639445">
                  <a:extLst>
                    <a:ext uri="{9D8B030D-6E8A-4147-A177-3AD203B41FA5}">
                      <a16:colId xmlns:a16="http://schemas.microsoft.com/office/drawing/2014/main" val="2521738682"/>
                    </a:ext>
                  </a:extLst>
                </a:gridCol>
                <a:gridCol w="639445">
                  <a:extLst>
                    <a:ext uri="{9D8B030D-6E8A-4147-A177-3AD203B41FA5}">
                      <a16:colId xmlns:a16="http://schemas.microsoft.com/office/drawing/2014/main" val="1836234598"/>
                    </a:ext>
                  </a:extLst>
                </a:gridCol>
                <a:gridCol w="639445">
                  <a:extLst>
                    <a:ext uri="{9D8B030D-6E8A-4147-A177-3AD203B41FA5}">
                      <a16:colId xmlns:a16="http://schemas.microsoft.com/office/drawing/2014/main" val="1829838298"/>
                    </a:ext>
                  </a:extLst>
                </a:gridCol>
                <a:gridCol w="639445">
                  <a:extLst>
                    <a:ext uri="{9D8B030D-6E8A-4147-A177-3AD203B41FA5}">
                      <a16:colId xmlns:a16="http://schemas.microsoft.com/office/drawing/2014/main" val="369149540"/>
                    </a:ext>
                  </a:extLst>
                </a:gridCol>
              </a:tblGrid>
              <a:tr h="6371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1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1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1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437140"/>
                  </a:ext>
                </a:extLst>
              </a:tr>
              <a:tr h="6371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079043"/>
                  </a:ext>
                </a:extLst>
              </a:tr>
              <a:tr h="6371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1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1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1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911192"/>
                  </a:ext>
                </a:extLst>
              </a:tr>
              <a:tr h="6371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1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1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210389"/>
                  </a:ext>
                </a:extLst>
              </a:tr>
              <a:tr h="6371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1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1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327783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A47635C-78DF-D897-23E0-0EDE82235D25}"/>
              </a:ext>
            </a:extLst>
          </p:cNvPr>
          <p:cNvGraphicFramePr>
            <a:graphicFrameLocks noGrp="1"/>
          </p:cNvGraphicFramePr>
          <p:nvPr/>
        </p:nvGraphicFramePr>
        <p:xfrm>
          <a:off x="5641977" y="3091390"/>
          <a:ext cx="1920873" cy="1918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291">
                  <a:extLst>
                    <a:ext uri="{9D8B030D-6E8A-4147-A177-3AD203B41FA5}">
                      <a16:colId xmlns:a16="http://schemas.microsoft.com/office/drawing/2014/main" val="1200460301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2389139816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1044871678"/>
                    </a:ext>
                  </a:extLst>
                </a:gridCol>
              </a:tblGrid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825012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254178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60810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18937718-B499-411C-3E49-8F695F216A7E}"/>
              </a:ext>
            </a:extLst>
          </p:cNvPr>
          <p:cNvSpPr txBox="1"/>
          <p:nvPr/>
        </p:nvSpPr>
        <p:spPr>
          <a:xfrm>
            <a:off x="1085851" y="1739384"/>
            <a:ext cx="3162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5×5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大小影像</a:t>
            </a:r>
            <a:endParaRPr lang="zh-TW" altLang="en-US" sz="320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6BDFE2-2942-3EB0-3114-322D5141C3E5}"/>
              </a:ext>
            </a:extLst>
          </p:cNvPr>
          <p:cNvSpPr txBox="1"/>
          <p:nvPr/>
        </p:nvSpPr>
        <p:spPr>
          <a:xfrm>
            <a:off x="5019676" y="2434709"/>
            <a:ext cx="3162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3×3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kernel</a:t>
            </a:r>
            <a:endParaRPr lang="zh-TW" altLang="en-US" sz="320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2FFAFF-A625-B801-D309-83A2179AB60D}"/>
              </a:ext>
            </a:extLst>
          </p:cNvPr>
          <p:cNvSpPr txBox="1"/>
          <p:nvPr/>
        </p:nvSpPr>
        <p:spPr>
          <a:xfrm>
            <a:off x="4610100" y="3800475"/>
            <a:ext cx="442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/>
              <a:t>*</a:t>
            </a:r>
            <a:endParaRPr lang="zh-TW" altLang="en-US" sz="440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5CAAEE1-4B50-4CF1-5A10-21DA3D3E7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053109"/>
              </p:ext>
            </p:extLst>
          </p:nvPr>
        </p:nvGraphicFramePr>
        <p:xfrm>
          <a:off x="9242427" y="3100915"/>
          <a:ext cx="1920873" cy="1918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291">
                  <a:extLst>
                    <a:ext uri="{9D8B030D-6E8A-4147-A177-3AD203B41FA5}">
                      <a16:colId xmlns:a16="http://schemas.microsoft.com/office/drawing/2014/main" val="1200460301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2389139816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1044871678"/>
                    </a:ext>
                  </a:extLst>
                </a:gridCol>
              </a:tblGrid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3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B1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3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B1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3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825012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3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B1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3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B1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3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254178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3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B1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3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B1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3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60810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124A8191-FACF-A386-AA1E-32F6D6E7E53A}"/>
              </a:ext>
            </a:extLst>
          </p:cNvPr>
          <p:cNvSpPr txBox="1"/>
          <p:nvPr/>
        </p:nvSpPr>
        <p:spPr>
          <a:xfrm>
            <a:off x="8562976" y="2415659"/>
            <a:ext cx="3162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/>
              <a:t>output</a:t>
            </a:r>
            <a:endParaRPr lang="zh-TW" altLang="en-US" sz="320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923F8BB-9CC8-EB0F-A830-97E148BAF4B6}"/>
              </a:ext>
            </a:extLst>
          </p:cNvPr>
          <p:cNvSpPr txBox="1"/>
          <p:nvPr/>
        </p:nvSpPr>
        <p:spPr>
          <a:xfrm>
            <a:off x="8039100" y="3724275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/>
              <a:t>=</a:t>
            </a:r>
            <a:endParaRPr lang="zh-TW" altLang="en-US" sz="400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89ABA1-AF27-C9F3-A743-6C97803DCB9A}"/>
              </a:ext>
            </a:extLst>
          </p:cNvPr>
          <p:cNvSpPr/>
          <p:nvPr/>
        </p:nvSpPr>
        <p:spPr>
          <a:xfrm>
            <a:off x="981075" y="2466975"/>
            <a:ext cx="1933575" cy="19240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16865C45-A1DD-F3B6-F1B9-BB5979E72646}"/>
              </a:ext>
            </a:extLst>
          </p:cNvPr>
          <p:cNvSpPr/>
          <p:nvPr/>
        </p:nvSpPr>
        <p:spPr>
          <a:xfrm>
            <a:off x="1882775" y="3386534"/>
            <a:ext cx="120650" cy="1206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369B152E-DD7D-69D4-D26A-4EA240D348E6}"/>
              </a:ext>
            </a:extLst>
          </p:cNvPr>
          <p:cNvSpPr/>
          <p:nvPr/>
        </p:nvSpPr>
        <p:spPr>
          <a:xfrm>
            <a:off x="2540794" y="3386534"/>
            <a:ext cx="120650" cy="1206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930279DB-672D-78CA-499E-F39B756C4227}"/>
              </a:ext>
            </a:extLst>
          </p:cNvPr>
          <p:cNvSpPr/>
          <p:nvPr/>
        </p:nvSpPr>
        <p:spPr>
          <a:xfrm>
            <a:off x="3175000" y="3386534"/>
            <a:ext cx="120650" cy="1206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B0E2F985-E438-09A3-F7DF-D1982878CDF0}"/>
              </a:ext>
            </a:extLst>
          </p:cNvPr>
          <p:cNvSpPr/>
          <p:nvPr/>
        </p:nvSpPr>
        <p:spPr>
          <a:xfrm>
            <a:off x="1876425" y="4027884"/>
            <a:ext cx="120650" cy="1206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7B2A0E07-0EC7-0053-3A42-757277AF82D8}"/>
              </a:ext>
            </a:extLst>
          </p:cNvPr>
          <p:cNvSpPr/>
          <p:nvPr/>
        </p:nvSpPr>
        <p:spPr>
          <a:xfrm>
            <a:off x="2534444" y="4027884"/>
            <a:ext cx="120650" cy="1206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7D5345AA-F5A7-B96D-3D2A-B095AAF16D28}"/>
              </a:ext>
            </a:extLst>
          </p:cNvPr>
          <p:cNvSpPr/>
          <p:nvPr/>
        </p:nvSpPr>
        <p:spPr>
          <a:xfrm>
            <a:off x="3168650" y="4027884"/>
            <a:ext cx="120650" cy="1206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C5001DF-6CFE-D44D-18DB-208C10FC6873}"/>
              </a:ext>
            </a:extLst>
          </p:cNvPr>
          <p:cNvSpPr/>
          <p:nvPr/>
        </p:nvSpPr>
        <p:spPr>
          <a:xfrm>
            <a:off x="1876425" y="4662884"/>
            <a:ext cx="120650" cy="1206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D472DB16-9273-3114-C9D6-C0D2575C25DF}"/>
              </a:ext>
            </a:extLst>
          </p:cNvPr>
          <p:cNvSpPr/>
          <p:nvPr/>
        </p:nvSpPr>
        <p:spPr>
          <a:xfrm>
            <a:off x="2534444" y="4662884"/>
            <a:ext cx="120650" cy="1206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9F8A840D-8E86-4F44-C74D-E9247B4900EE}"/>
              </a:ext>
            </a:extLst>
          </p:cNvPr>
          <p:cNvSpPr/>
          <p:nvPr/>
        </p:nvSpPr>
        <p:spPr>
          <a:xfrm>
            <a:off x="3168650" y="4662884"/>
            <a:ext cx="120650" cy="1206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手繪多邊形: 圖案 36">
            <a:extLst>
              <a:ext uri="{FF2B5EF4-FFF2-40B4-BE49-F238E27FC236}">
                <a16:creationId xmlns:a16="http://schemas.microsoft.com/office/drawing/2014/main" id="{13420F3F-5FD0-3AD4-5B57-667EF8F0AC88}"/>
              </a:ext>
            </a:extLst>
          </p:cNvPr>
          <p:cNvSpPr/>
          <p:nvPr/>
        </p:nvSpPr>
        <p:spPr>
          <a:xfrm>
            <a:off x="1890917" y="3435350"/>
            <a:ext cx="1538083" cy="1301750"/>
          </a:xfrm>
          <a:custGeom>
            <a:avLst/>
            <a:gdLst>
              <a:gd name="connsiteX0" fmla="*/ 45833 w 1538083"/>
              <a:gd name="connsiteY0" fmla="*/ 0 h 1301750"/>
              <a:gd name="connsiteX1" fmla="*/ 591933 w 1538083"/>
              <a:gd name="connsiteY1" fmla="*/ 6350 h 1301750"/>
              <a:gd name="connsiteX2" fmla="*/ 642733 w 1538083"/>
              <a:gd name="connsiteY2" fmla="*/ 12700 h 1301750"/>
              <a:gd name="connsiteX3" fmla="*/ 985633 w 1538083"/>
              <a:gd name="connsiteY3" fmla="*/ 19050 h 1301750"/>
              <a:gd name="connsiteX4" fmla="*/ 1347583 w 1538083"/>
              <a:gd name="connsiteY4" fmla="*/ 19050 h 1301750"/>
              <a:gd name="connsiteX5" fmla="*/ 1372983 w 1538083"/>
              <a:gd name="connsiteY5" fmla="*/ 6350 h 1301750"/>
              <a:gd name="connsiteX6" fmla="*/ 1334883 w 1538083"/>
              <a:gd name="connsiteY6" fmla="*/ 19050 h 1301750"/>
              <a:gd name="connsiteX7" fmla="*/ 1239633 w 1538083"/>
              <a:gd name="connsiteY7" fmla="*/ 63500 h 1301750"/>
              <a:gd name="connsiteX8" fmla="*/ 1201533 w 1538083"/>
              <a:gd name="connsiteY8" fmla="*/ 95250 h 1301750"/>
              <a:gd name="connsiteX9" fmla="*/ 1074533 w 1538083"/>
              <a:gd name="connsiteY9" fmla="*/ 165100 h 1301750"/>
              <a:gd name="connsiteX10" fmla="*/ 934833 w 1538083"/>
              <a:gd name="connsiteY10" fmla="*/ 234950 h 1301750"/>
              <a:gd name="connsiteX11" fmla="*/ 801483 w 1538083"/>
              <a:gd name="connsiteY11" fmla="*/ 304800 h 1301750"/>
              <a:gd name="connsiteX12" fmla="*/ 712583 w 1538083"/>
              <a:gd name="connsiteY12" fmla="*/ 342900 h 1301750"/>
              <a:gd name="connsiteX13" fmla="*/ 642733 w 1538083"/>
              <a:gd name="connsiteY13" fmla="*/ 368300 h 1301750"/>
              <a:gd name="connsiteX14" fmla="*/ 572883 w 1538083"/>
              <a:gd name="connsiteY14" fmla="*/ 406400 h 1301750"/>
              <a:gd name="connsiteX15" fmla="*/ 509383 w 1538083"/>
              <a:gd name="connsiteY15" fmla="*/ 431800 h 1301750"/>
              <a:gd name="connsiteX16" fmla="*/ 407783 w 1538083"/>
              <a:gd name="connsiteY16" fmla="*/ 476250 h 1301750"/>
              <a:gd name="connsiteX17" fmla="*/ 318883 w 1538083"/>
              <a:gd name="connsiteY17" fmla="*/ 508000 h 1301750"/>
              <a:gd name="connsiteX18" fmla="*/ 287133 w 1538083"/>
              <a:gd name="connsiteY18" fmla="*/ 527050 h 1301750"/>
              <a:gd name="connsiteX19" fmla="*/ 198233 w 1538083"/>
              <a:gd name="connsiteY19" fmla="*/ 565150 h 1301750"/>
              <a:gd name="connsiteX20" fmla="*/ 134733 w 1538083"/>
              <a:gd name="connsiteY20" fmla="*/ 603250 h 1301750"/>
              <a:gd name="connsiteX21" fmla="*/ 109333 w 1538083"/>
              <a:gd name="connsiteY21" fmla="*/ 622300 h 1301750"/>
              <a:gd name="connsiteX22" fmla="*/ 20433 w 1538083"/>
              <a:gd name="connsiteY22" fmla="*/ 654050 h 1301750"/>
              <a:gd name="connsiteX23" fmla="*/ 1383 w 1538083"/>
              <a:gd name="connsiteY23" fmla="*/ 660400 h 1301750"/>
              <a:gd name="connsiteX24" fmla="*/ 490333 w 1538083"/>
              <a:gd name="connsiteY24" fmla="*/ 654050 h 1301750"/>
              <a:gd name="connsiteX25" fmla="*/ 1315833 w 1538083"/>
              <a:gd name="connsiteY25" fmla="*/ 673100 h 1301750"/>
              <a:gd name="connsiteX26" fmla="*/ 1265033 w 1538083"/>
              <a:gd name="connsiteY26" fmla="*/ 698500 h 1301750"/>
              <a:gd name="connsiteX27" fmla="*/ 1157083 w 1538083"/>
              <a:gd name="connsiteY27" fmla="*/ 742950 h 1301750"/>
              <a:gd name="connsiteX28" fmla="*/ 985633 w 1538083"/>
              <a:gd name="connsiteY28" fmla="*/ 850900 h 1301750"/>
              <a:gd name="connsiteX29" fmla="*/ 845933 w 1538083"/>
              <a:gd name="connsiteY29" fmla="*/ 927100 h 1301750"/>
              <a:gd name="connsiteX30" fmla="*/ 744333 w 1538083"/>
              <a:gd name="connsiteY30" fmla="*/ 958850 h 1301750"/>
              <a:gd name="connsiteX31" fmla="*/ 674483 w 1538083"/>
              <a:gd name="connsiteY31" fmla="*/ 990600 h 1301750"/>
              <a:gd name="connsiteX32" fmla="*/ 566533 w 1538083"/>
              <a:gd name="connsiteY32" fmla="*/ 1028700 h 1301750"/>
              <a:gd name="connsiteX33" fmla="*/ 433183 w 1538083"/>
              <a:gd name="connsiteY33" fmla="*/ 1054100 h 1301750"/>
              <a:gd name="connsiteX34" fmla="*/ 337933 w 1538083"/>
              <a:gd name="connsiteY34" fmla="*/ 1098550 h 1301750"/>
              <a:gd name="connsiteX35" fmla="*/ 293483 w 1538083"/>
              <a:gd name="connsiteY35" fmla="*/ 1111250 h 1301750"/>
              <a:gd name="connsiteX36" fmla="*/ 229983 w 1538083"/>
              <a:gd name="connsiteY36" fmla="*/ 1136650 h 1301750"/>
              <a:gd name="connsiteX37" fmla="*/ 172833 w 1538083"/>
              <a:gd name="connsiteY37" fmla="*/ 1149350 h 1301750"/>
              <a:gd name="connsiteX38" fmla="*/ 147433 w 1538083"/>
              <a:gd name="connsiteY38" fmla="*/ 1162050 h 1301750"/>
              <a:gd name="connsiteX39" fmla="*/ 128383 w 1538083"/>
              <a:gd name="connsiteY39" fmla="*/ 1168400 h 1301750"/>
              <a:gd name="connsiteX40" fmla="*/ 83933 w 1538083"/>
              <a:gd name="connsiteY40" fmla="*/ 1225550 h 1301750"/>
              <a:gd name="connsiteX41" fmla="*/ 64883 w 1538083"/>
              <a:gd name="connsiteY41" fmla="*/ 1270000 h 1301750"/>
              <a:gd name="connsiteX42" fmla="*/ 45833 w 1538083"/>
              <a:gd name="connsiteY42" fmla="*/ 1289050 h 1301750"/>
              <a:gd name="connsiteX43" fmla="*/ 26783 w 1538083"/>
              <a:gd name="connsiteY43" fmla="*/ 1301750 h 1301750"/>
              <a:gd name="connsiteX44" fmla="*/ 363333 w 1538083"/>
              <a:gd name="connsiteY44" fmla="*/ 1295400 h 1301750"/>
              <a:gd name="connsiteX45" fmla="*/ 1538083 w 1538083"/>
              <a:gd name="connsiteY45" fmla="*/ 1289050 h 130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538083" h="1301750">
                <a:moveTo>
                  <a:pt x="45833" y="0"/>
                </a:moveTo>
                <a:lnTo>
                  <a:pt x="591933" y="6350"/>
                </a:lnTo>
                <a:cubicBezTo>
                  <a:pt x="608994" y="6713"/>
                  <a:pt x="625677" y="12150"/>
                  <a:pt x="642733" y="12700"/>
                </a:cubicBezTo>
                <a:cubicBezTo>
                  <a:pt x="756993" y="16386"/>
                  <a:pt x="871333" y="16933"/>
                  <a:pt x="985633" y="19050"/>
                </a:cubicBezTo>
                <a:cubicBezTo>
                  <a:pt x="1134313" y="31440"/>
                  <a:pt x="1120323" y="32964"/>
                  <a:pt x="1347583" y="19050"/>
                </a:cubicBezTo>
                <a:cubicBezTo>
                  <a:pt x="1357031" y="18472"/>
                  <a:pt x="1382449" y="6350"/>
                  <a:pt x="1372983" y="6350"/>
                </a:cubicBezTo>
                <a:cubicBezTo>
                  <a:pt x="1359596" y="6350"/>
                  <a:pt x="1347418" y="14350"/>
                  <a:pt x="1334883" y="19050"/>
                </a:cubicBezTo>
                <a:cubicBezTo>
                  <a:pt x="1299477" y="32327"/>
                  <a:pt x="1269518" y="41766"/>
                  <a:pt x="1239633" y="63500"/>
                </a:cubicBezTo>
                <a:cubicBezTo>
                  <a:pt x="1226263" y="73223"/>
                  <a:pt x="1215612" y="86586"/>
                  <a:pt x="1201533" y="95250"/>
                </a:cubicBezTo>
                <a:cubicBezTo>
                  <a:pt x="1160386" y="120571"/>
                  <a:pt x="1115962" y="140243"/>
                  <a:pt x="1074533" y="165100"/>
                </a:cubicBezTo>
                <a:cubicBezTo>
                  <a:pt x="934861" y="248903"/>
                  <a:pt x="1092428" y="158540"/>
                  <a:pt x="934833" y="234950"/>
                </a:cubicBezTo>
                <a:cubicBezTo>
                  <a:pt x="889681" y="256842"/>
                  <a:pt x="847605" y="285034"/>
                  <a:pt x="801483" y="304800"/>
                </a:cubicBezTo>
                <a:cubicBezTo>
                  <a:pt x="771850" y="317500"/>
                  <a:pt x="742517" y="330926"/>
                  <a:pt x="712583" y="342900"/>
                </a:cubicBezTo>
                <a:cubicBezTo>
                  <a:pt x="689580" y="352101"/>
                  <a:pt x="665287" y="358048"/>
                  <a:pt x="642733" y="368300"/>
                </a:cubicBezTo>
                <a:cubicBezTo>
                  <a:pt x="618588" y="379275"/>
                  <a:pt x="596828" y="394997"/>
                  <a:pt x="572883" y="406400"/>
                </a:cubicBezTo>
                <a:cubicBezTo>
                  <a:pt x="552300" y="416201"/>
                  <a:pt x="530269" y="422662"/>
                  <a:pt x="509383" y="431800"/>
                </a:cubicBezTo>
                <a:cubicBezTo>
                  <a:pt x="411507" y="474621"/>
                  <a:pt x="547702" y="423780"/>
                  <a:pt x="407783" y="476250"/>
                </a:cubicBezTo>
                <a:cubicBezTo>
                  <a:pt x="378320" y="487299"/>
                  <a:pt x="347884" y="495789"/>
                  <a:pt x="318883" y="508000"/>
                </a:cubicBezTo>
                <a:cubicBezTo>
                  <a:pt x="307508" y="512789"/>
                  <a:pt x="298287" y="521766"/>
                  <a:pt x="287133" y="527050"/>
                </a:cubicBezTo>
                <a:cubicBezTo>
                  <a:pt x="257996" y="540852"/>
                  <a:pt x="198233" y="565150"/>
                  <a:pt x="198233" y="565150"/>
                </a:cubicBezTo>
                <a:cubicBezTo>
                  <a:pt x="130523" y="632860"/>
                  <a:pt x="201587" y="573537"/>
                  <a:pt x="134733" y="603250"/>
                </a:cubicBezTo>
                <a:cubicBezTo>
                  <a:pt x="125062" y="607548"/>
                  <a:pt x="119004" y="618002"/>
                  <a:pt x="109333" y="622300"/>
                </a:cubicBezTo>
                <a:cubicBezTo>
                  <a:pt x="80579" y="635080"/>
                  <a:pt x="50106" y="643577"/>
                  <a:pt x="20433" y="654050"/>
                </a:cubicBezTo>
                <a:cubicBezTo>
                  <a:pt x="14121" y="656278"/>
                  <a:pt x="-5310" y="660487"/>
                  <a:pt x="1383" y="660400"/>
                </a:cubicBezTo>
                <a:lnTo>
                  <a:pt x="490333" y="654050"/>
                </a:lnTo>
                <a:cubicBezTo>
                  <a:pt x="765500" y="660400"/>
                  <a:pt x="1041045" y="657333"/>
                  <a:pt x="1315833" y="673100"/>
                </a:cubicBezTo>
                <a:cubicBezTo>
                  <a:pt x="1334734" y="674184"/>
                  <a:pt x="1282362" y="690875"/>
                  <a:pt x="1265033" y="698500"/>
                </a:cubicBezTo>
                <a:cubicBezTo>
                  <a:pt x="1229414" y="714172"/>
                  <a:pt x="1189985" y="722170"/>
                  <a:pt x="1157083" y="742950"/>
                </a:cubicBezTo>
                <a:lnTo>
                  <a:pt x="985633" y="850900"/>
                </a:lnTo>
                <a:cubicBezTo>
                  <a:pt x="944191" y="876226"/>
                  <a:pt x="890820" y="909466"/>
                  <a:pt x="845933" y="927100"/>
                </a:cubicBezTo>
                <a:cubicBezTo>
                  <a:pt x="812908" y="940074"/>
                  <a:pt x="777606" y="946527"/>
                  <a:pt x="744333" y="958850"/>
                </a:cubicBezTo>
                <a:cubicBezTo>
                  <a:pt x="720349" y="967733"/>
                  <a:pt x="698055" y="980675"/>
                  <a:pt x="674483" y="990600"/>
                </a:cubicBezTo>
                <a:cubicBezTo>
                  <a:pt x="656223" y="998288"/>
                  <a:pt x="583832" y="1024375"/>
                  <a:pt x="566533" y="1028700"/>
                </a:cubicBezTo>
                <a:cubicBezTo>
                  <a:pt x="518027" y="1040827"/>
                  <a:pt x="481048" y="1040804"/>
                  <a:pt x="433183" y="1054100"/>
                </a:cubicBezTo>
                <a:cubicBezTo>
                  <a:pt x="349068" y="1077465"/>
                  <a:pt x="414444" y="1065760"/>
                  <a:pt x="337933" y="1098550"/>
                </a:cubicBezTo>
                <a:cubicBezTo>
                  <a:pt x="323769" y="1104620"/>
                  <a:pt x="308014" y="1106121"/>
                  <a:pt x="293483" y="1111250"/>
                </a:cubicBezTo>
                <a:cubicBezTo>
                  <a:pt x="271985" y="1118837"/>
                  <a:pt x="251452" y="1128982"/>
                  <a:pt x="229983" y="1136650"/>
                </a:cubicBezTo>
                <a:cubicBezTo>
                  <a:pt x="218570" y="1140726"/>
                  <a:pt x="182895" y="1147338"/>
                  <a:pt x="172833" y="1149350"/>
                </a:cubicBezTo>
                <a:cubicBezTo>
                  <a:pt x="164366" y="1153583"/>
                  <a:pt x="156134" y="1158321"/>
                  <a:pt x="147433" y="1162050"/>
                </a:cubicBezTo>
                <a:cubicBezTo>
                  <a:pt x="141281" y="1164687"/>
                  <a:pt x="133116" y="1163667"/>
                  <a:pt x="128383" y="1168400"/>
                </a:cubicBezTo>
                <a:cubicBezTo>
                  <a:pt x="111318" y="1185465"/>
                  <a:pt x="83933" y="1225550"/>
                  <a:pt x="83933" y="1225550"/>
                </a:cubicBezTo>
                <a:cubicBezTo>
                  <a:pt x="78751" y="1241096"/>
                  <a:pt x="74691" y="1256268"/>
                  <a:pt x="64883" y="1270000"/>
                </a:cubicBezTo>
                <a:cubicBezTo>
                  <a:pt x="59663" y="1277308"/>
                  <a:pt x="52732" y="1283301"/>
                  <a:pt x="45833" y="1289050"/>
                </a:cubicBezTo>
                <a:cubicBezTo>
                  <a:pt x="39970" y="1293936"/>
                  <a:pt x="19153" y="1301597"/>
                  <a:pt x="26783" y="1301750"/>
                </a:cubicBezTo>
                <a:lnTo>
                  <a:pt x="363333" y="1295400"/>
                </a:lnTo>
                <a:cubicBezTo>
                  <a:pt x="785890" y="1242580"/>
                  <a:pt x="397068" y="1289050"/>
                  <a:pt x="1538083" y="1289050"/>
                </a:cubicBezTo>
              </a:path>
            </a:pathLst>
          </a:custGeom>
          <a:noFill/>
          <a:ln>
            <a:solidFill>
              <a:srgbClr val="0000FF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CA1B602-90C7-9DF2-B1B6-65796E599157}"/>
              </a:ext>
            </a:extLst>
          </p:cNvPr>
          <p:cNvSpPr/>
          <p:nvPr/>
        </p:nvSpPr>
        <p:spPr>
          <a:xfrm>
            <a:off x="2247900" y="3724275"/>
            <a:ext cx="1933575" cy="19240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7126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5AD343A-A0B5-C15C-847F-1D544893B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22AC8D9-720C-77E0-1FF8-3B7CE896D967}"/>
              </a:ext>
            </a:extLst>
          </p:cNvPr>
          <p:cNvSpPr txBox="1"/>
          <p:nvPr/>
        </p:nvSpPr>
        <p:spPr>
          <a:xfrm>
            <a:off x="0" y="8797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特徵圖反映了影像中</a:t>
            </a:r>
            <a:r>
              <a:rPr lang="zh-TW" altLang="en-US">
                <a:solidFill>
                  <a:srgbClr val="FF0000"/>
                </a:solidFill>
              </a:rPr>
              <a:t>斜線</a:t>
            </a:r>
            <a:r>
              <a:rPr lang="zh-TW" altLang="en-US"/>
              <a:t>的特徵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A47635C-78DF-D897-23E0-0EDE82235D25}"/>
              </a:ext>
            </a:extLst>
          </p:cNvPr>
          <p:cNvGraphicFramePr>
            <a:graphicFrameLocks noGrp="1"/>
          </p:cNvGraphicFramePr>
          <p:nvPr/>
        </p:nvGraphicFramePr>
        <p:xfrm>
          <a:off x="5641977" y="3091390"/>
          <a:ext cx="1920873" cy="1918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291">
                  <a:extLst>
                    <a:ext uri="{9D8B030D-6E8A-4147-A177-3AD203B41FA5}">
                      <a16:colId xmlns:a16="http://schemas.microsoft.com/office/drawing/2014/main" val="1200460301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2389139816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1044871678"/>
                    </a:ext>
                  </a:extLst>
                </a:gridCol>
              </a:tblGrid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825012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254178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sz="32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60810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5CAAEE1-4B50-4CF1-5A10-21DA3D3E7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218479"/>
              </p:ext>
            </p:extLst>
          </p:nvPr>
        </p:nvGraphicFramePr>
        <p:xfrm>
          <a:off x="9242427" y="3100915"/>
          <a:ext cx="1920873" cy="1918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291">
                  <a:extLst>
                    <a:ext uri="{9D8B030D-6E8A-4147-A177-3AD203B41FA5}">
                      <a16:colId xmlns:a16="http://schemas.microsoft.com/office/drawing/2014/main" val="1200460301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2389139816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1044871678"/>
                    </a:ext>
                  </a:extLst>
                </a:gridCol>
              </a:tblGrid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3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B1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3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EDE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3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825012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3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EF0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3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B1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3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E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254178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3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EF0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3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B1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3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D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60810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124A8191-FACF-A386-AA1E-32F6D6E7E53A}"/>
              </a:ext>
            </a:extLst>
          </p:cNvPr>
          <p:cNvSpPr txBox="1"/>
          <p:nvPr/>
        </p:nvSpPr>
        <p:spPr>
          <a:xfrm>
            <a:off x="8562976" y="2291834"/>
            <a:ext cx="3162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特徵圖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(Feature)</a:t>
            </a:r>
            <a:endParaRPr lang="zh-TW" altLang="en-US" sz="3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C5F29AA4-95AC-04EF-3314-FEF99BB30CA4}"/>
              </a:ext>
            </a:extLst>
          </p:cNvPr>
          <p:cNvCxnSpPr/>
          <p:nvPr/>
        </p:nvCxnSpPr>
        <p:spPr>
          <a:xfrm>
            <a:off x="5838825" y="3276600"/>
            <a:ext cx="1504950" cy="1524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08B204A5-2C4D-7E08-100D-BA0BD3EFCF51}"/>
              </a:ext>
            </a:extLst>
          </p:cNvPr>
          <p:cNvCxnSpPr>
            <a:cxnSpLocks/>
          </p:cNvCxnSpPr>
          <p:nvPr/>
        </p:nvCxnSpPr>
        <p:spPr>
          <a:xfrm flipV="1">
            <a:off x="5829300" y="3276600"/>
            <a:ext cx="1524000" cy="15621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E9C53B6B-8BAB-4746-97E4-FC01FB4B9D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263617"/>
              </p:ext>
            </p:extLst>
          </p:nvPr>
        </p:nvGraphicFramePr>
        <p:xfrm>
          <a:off x="984250" y="2481791"/>
          <a:ext cx="3197225" cy="318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445">
                  <a:extLst>
                    <a:ext uri="{9D8B030D-6E8A-4147-A177-3AD203B41FA5}">
                      <a16:colId xmlns:a16="http://schemas.microsoft.com/office/drawing/2014/main" val="3726362657"/>
                    </a:ext>
                  </a:extLst>
                </a:gridCol>
                <a:gridCol w="639445">
                  <a:extLst>
                    <a:ext uri="{9D8B030D-6E8A-4147-A177-3AD203B41FA5}">
                      <a16:colId xmlns:a16="http://schemas.microsoft.com/office/drawing/2014/main" val="2521738682"/>
                    </a:ext>
                  </a:extLst>
                </a:gridCol>
                <a:gridCol w="639445">
                  <a:extLst>
                    <a:ext uri="{9D8B030D-6E8A-4147-A177-3AD203B41FA5}">
                      <a16:colId xmlns:a16="http://schemas.microsoft.com/office/drawing/2014/main" val="1836234598"/>
                    </a:ext>
                  </a:extLst>
                </a:gridCol>
                <a:gridCol w="639445">
                  <a:extLst>
                    <a:ext uri="{9D8B030D-6E8A-4147-A177-3AD203B41FA5}">
                      <a16:colId xmlns:a16="http://schemas.microsoft.com/office/drawing/2014/main" val="1829838298"/>
                    </a:ext>
                  </a:extLst>
                </a:gridCol>
                <a:gridCol w="639445">
                  <a:extLst>
                    <a:ext uri="{9D8B030D-6E8A-4147-A177-3AD203B41FA5}">
                      <a16:colId xmlns:a16="http://schemas.microsoft.com/office/drawing/2014/main" val="369149540"/>
                    </a:ext>
                  </a:extLst>
                </a:gridCol>
              </a:tblGrid>
              <a:tr h="6371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1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1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1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437140"/>
                  </a:ext>
                </a:extLst>
              </a:tr>
              <a:tr h="6371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079043"/>
                  </a:ext>
                </a:extLst>
              </a:tr>
              <a:tr h="6371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1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1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1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911192"/>
                  </a:ext>
                </a:extLst>
              </a:tr>
              <a:tr h="6371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1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1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210389"/>
                  </a:ext>
                </a:extLst>
              </a:tr>
              <a:tr h="6371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1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1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/>
                        <a:t>0</a:t>
                      </a:r>
                      <a:endParaRPr lang="zh-TW" altLang="en-US" sz="28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327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959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A472428-308F-84FA-07D6-71D4722FC112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補空白</a:t>
            </a:r>
            <a:r>
              <a:rPr lang="en-US" altLang="zh-TW"/>
              <a:t>Pad</a:t>
            </a:r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BC3D40A-3C2F-0785-91E1-082892B27B9D}"/>
              </a:ext>
            </a:extLst>
          </p:cNvPr>
          <p:cNvSpPr txBox="1"/>
          <p:nvPr/>
        </p:nvSpPr>
        <p:spPr>
          <a:xfrm>
            <a:off x="3332508" y="1968468"/>
            <a:ext cx="2430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Padding</a:t>
            </a:r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0BCA84D-E388-AF5B-679B-43F09F571803}"/>
              </a:ext>
            </a:extLst>
          </p:cNvPr>
          <p:cNvSpPr txBox="1"/>
          <p:nvPr/>
        </p:nvSpPr>
        <p:spPr>
          <a:xfrm>
            <a:off x="6823753" y="2518029"/>
            <a:ext cx="110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Kernel</a:t>
            </a:r>
            <a:endParaRPr lang="zh-TW" altLang="en-US" sz="24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E5D51063-568E-4153-8D9A-4D25A4E6C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629602"/>
              </p:ext>
            </p:extLst>
          </p:nvPr>
        </p:nvGraphicFramePr>
        <p:xfrm>
          <a:off x="3189142" y="2533681"/>
          <a:ext cx="2685185" cy="26754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037">
                  <a:extLst>
                    <a:ext uri="{9D8B030D-6E8A-4147-A177-3AD203B41FA5}">
                      <a16:colId xmlns:a16="http://schemas.microsoft.com/office/drawing/2014/main" val="3726362657"/>
                    </a:ext>
                  </a:extLst>
                </a:gridCol>
                <a:gridCol w="537037">
                  <a:extLst>
                    <a:ext uri="{9D8B030D-6E8A-4147-A177-3AD203B41FA5}">
                      <a16:colId xmlns:a16="http://schemas.microsoft.com/office/drawing/2014/main" val="2521738682"/>
                    </a:ext>
                  </a:extLst>
                </a:gridCol>
                <a:gridCol w="537037">
                  <a:extLst>
                    <a:ext uri="{9D8B030D-6E8A-4147-A177-3AD203B41FA5}">
                      <a16:colId xmlns:a16="http://schemas.microsoft.com/office/drawing/2014/main" val="1836234598"/>
                    </a:ext>
                  </a:extLst>
                </a:gridCol>
                <a:gridCol w="537037">
                  <a:extLst>
                    <a:ext uri="{9D8B030D-6E8A-4147-A177-3AD203B41FA5}">
                      <a16:colId xmlns:a16="http://schemas.microsoft.com/office/drawing/2014/main" val="1829838298"/>
                    </a:ext>
                  </a:extLst>
                </a:gridCol>
                <a:gridCol w="537037">
                  <a:extLst>
                    <a:ext uri="{9D8B030D-6E8A-4147-A177-3AD203B41FA5}">
                      <a16:colId xmlns:a16="http://schemas.microsoft.com/office/drawing/2014/main" val="369149540"/>
                    </a:ext>
                  </a:extLst>
                </a:gridCol>
              </a:tblGrid>
              <a:tr h="5350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437140"/>
                  </a:ext>
                </a:extLst>
              </a:tr>
              <a:tr h="5350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TW" altLang="en-US"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796" marR="76796" marT="38398" marB="3839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796" marR="76796" marT="38398" marB="3839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TW" altLang="en-US"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796" marR="76796" marT="38398" marB="3839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079043"/>
                  </a:ext>
                </a:extLst>
              </a:tr>
              <a:tr h="5350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12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13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14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911192"/>
                  </a:ext>
                </a:extLst>
              </a:tr>
              <a:tr h="5350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17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18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19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210389"/>
                  </a:ext>
                </a:extLst>
              </a:tr>
              <a:tr h="5350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327783"/>
                  </a:ext>
                </a:extLst>
              </a:tr>
            </a:tbl>
          </a:graphicData>
        </a:graphic>
      </p:graphicFrame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A81A79C0-55A4-3ED8-369B-9262E10DC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015964"/>
              </p:ext>
            </p:extLst>
          </p:nvPr>
        </p:nvGraphicFramePr>
        <p:xfrm>
          <a:off x="6507550" y="3079351"/>
          <a:ext cx="1629687" cy="16219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3229">
                  <a:extLst>
                    <a:ext uri="{9D8B030D-6E8A-4147-A177-3AD203B41FA5}">
                      <a16:colId xmlns:a16="http://schemas.microsoft.com/office/drawing/2014/main" val="1200460301"/>
                    </a:ext>
                  </a:extLst>
                </a:gridCol>
                <a:gridCol w="543229">
                  <a:extLst>
                    <a:ext uri="{9D8B030D-6E8A-4147-A177-3AD203B41FA5}">
                      <a16:colId xmlns:a16="http://schemas.microsoft.com/office/drawing/2014/main" val="2389139816"/>
                    </a:ext>
                  </a:extLst>
                </a:gridCol>
                <a:gridCol w="543229">
                  <a:extLst>
                    <a:ext uri="{9D8B030D-6E8A-4147-A177-3AD203B41FA5}">
                      <a16:colId xmlns:a16="http://schemas.microsoft.com/office/drawing/2014/main" val="1044871678"/>
                    </a:ext>
                  </a:extLst>
                </a:gridCol>
              </a:tblGrid>
              <a:tr h="5406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sz="2700">
                        <a:solidFill>
                          <a:srgbClr val="C00000"/>
                        </a:solidFill>
                      </a:endParaRPr>
                    </a:p>
                  </a:txBody>
                  <a:tcPr marL="77622" marR="77622" marT="38811" marB="38811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TW" altLang="en-US" sz="2700">
                        <a:solidFill>
                          <a:srgbClr val="C00000"/>
                        </a:solidFill>
                      </a:endParaRPr>
                    </a:p>
                  </a:txBody>
                  <a:tcPr marL="77622" marR="77622" marT="38811" marB="38811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TW" altLang="en-US" sz="2700">
                        <a:solidFill>
                          <a:srgbClr val="C00000"/>
                        </a:solidFill>
                      </a:endParaRPr>
                    </a:p>
                  </a:txBody>
                  <a:tcPr marL="77622" marR="77622" marT="38811" marB="38811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825012"/>
                  </a:ext>
                </a:extLst>
              </a:tr>
              <a:tr h="5406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TW" altLang="en-US" sz="2700">
                        <a:solidFill>
                          <a:srgbClr val="C00000"/>
                        </a:solidFill>
                      </a:endParaRPr>
                    </a:p>
                  </a:txBody>
                  <a:tcPr marL="77622" marR="77622" marT="38811" marB="38811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sz="2700">
                        <a:solidFill>
                          <a:srgbClr val="C00000"/>
                        </a:solidFill>
                      </a:endParaRPr>
                    </a:p>
                  </a:txBody>
                  <a:tcPr marL="77622" marR="77622" marT="38811" marB="38811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TW" altLang="en-US" sz="2700">
                        <a:solidFill>
                          <a:srgbClr val="C00000"/>
                        </a:solidFill>
                      </a:endParaRPr>
                    </a:p>
                  </a:txBody>
                  <a:tcPr marL="77622" marR="77622" marT="38811" marB="38811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254178"/>
                  </a:ext>
                </a:extLst>
              </a:tr>
              <a:tr h="5406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TW" altLang="en-US" sz="2700">
                        <a:solidFill>
                          <a:srgbClr val="C00000"/>
                        </a:solidFill>
                      </a:endParaRPr>
                    </a:p>
                  </a:txBody>
                  <a:tcPr marL="77622" marR="77622" marT="38811" marB="38811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TW" altLang="en-US" sz="2700">
                        <a:solidFill>
                          <a:srgbClr val="C00000"/>
                        </a:solidFill>
                      </a:endParaRPr>
                    </a:p>
                  </a:txBody>
                  <a:tcPr marL="77622" marR="77622" marT="38811" marB="38811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sz="2700">
                        <a:solidFill>
                          <a:srgbClr val="C00000"/>
                        </a:solidFill>
                      </a:endParaRPr>
                    </a:p>
                  </a:txBody>
                  <a:tcPr marL="77622" marR="77622" marT="38811" marB="38811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2560810"/>
                  </a:ext>
                </a:extLst>
              </a:tr>
            </a:tbl>
          </a:graphicData>
        </a:graphic>
      </p:graphicFrame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67ED4396-9141-C123-9B02-404D108BA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436212"/>
              </p:ext>
            </p:extLst>
          </p:nvPr>
        </p:nvGraphicFramePr>
        <p:xfrm>
          <a:off x="9234054" y="2906281"/>
          <a:ext cx="2148148" cy="2140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037">
                  <a:extLst>
                    <a:ext uri="{9D8B030D-6E8A-4147-A177-3AD203B41FA5}">
                      <a16:colId xmlns:a16="http://schemas.microsoft.com/office/drawing/2014/main" val="1418073191"/>
                    </a:ext>
                  </a:extLst>
                </a:gridCol>
                <a:gridCol w="537037">
                  <a:extLst>
                    <a:ext uri="{9D8B030D-6E8A-4147-A177-3AD203B41FA5}">
                      <a16:colId xmlns:a16="http://schemas.microsoft.com/office/drawing/2014/main" val="3086415998"/>
                    </a:ext>
                  </a:extLst>
                </a:gridCol>
                <a:gridCol w="537037">
                  <a:extLst>
                    <a:ext uri="{9D8B030D-6E8A-4147-A177-3AD203B41FA5}">
                      <a16:colId xmlns:a16="http://schemas.microsoft.com/office/drawing/2014/main" val="1405263833"/>
                    </a:ext>
                  </a:extLst>
                </a:gridCol>
                <a:gridCol w="537037">
                  <a:extLst>
                    <a:ext uri="{9D8B030D-6E8A-4147-A177-3AD203B41FA5}">
                      <a16:colId xmlns:a16="http://schemas.microsoft.com/office/drawing/2014/main" val="3821831854"/>
                    </a:ext>
                  </a:extLst>
                </a:gridCol>
              </a:tblGrid>
              <a:tr h="5350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772606"/>
                  </a:ext>
                </a:extLst>
              </a:tr>
              <a:tr h="5350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TW" altLang="en-US"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796" marR="76796" marT="38398" marB="3839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796" marR="76796" marT="38398" marB="3839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TW" altLang="en-US"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796" marR="76796" marT="38398" marB="3839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927739"/>
                  </a:ext>
                </a:extLst>
              </a:tr>
              <a:tr h="5350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12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13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14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169342"/>
                  </a:ext>
                </a:extLst>
              </a:tr>
              <a:tr h="5350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17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18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19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754478"/>
                  </a:ext>
                </a:extLst>
              </a:tr>
            </a:tbl>
          </a:graphicData>
        </a:graphic>
      </p:graphicFrame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D9A5A564-0BA4-6E2E-F2F8-4DFF61ED9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565401"/>
              </p:ext>
            </p:extLst>
          </p:nvPr>
        </p:nvGraphicFramePr>
        <p:xfrm>
          <a:off x="9227659" y="2890005"/>
          <a:ext cx="1629687" cy="16219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3229">
                  <a:extLst>
                    <a:ext uri="{9D8B030D-6E8A-4147-A177-3AD203B41FA5}">
                      <a16:colId xmlns:a16="http://schemas.microsoft.com/office/drawing/2014/main" val="1200460301"/>
                    </a:ext>
                  </a:extLst>
                </a:gridCol>
                <a:gridCol w="543229">
                  <a:extLst>
                    <a:ext uri="{9D8B030D-6E8A-4147-A177-3AD203B41FA5}">
                      <a16:colId xmlns:a16="http://schemas.microsoft.com/office/drawing/2014/main" val="2389139816"/>
                    </a:ext>
                  </a:extLst>
                </a:gridCol>
                <a:gridCol w="543229">
                  <a:extLst>
                    <a:ext uri="{9D8B030D-6E8A-4147-A177-3AD203B41FA5}">
                      <a16:colId xmlns:a16="http://schemas.microsoft.com/office/drawing/2014/main" val="1044871678"/>
                    </a:ext>
                  </a:extLst>
                </a:gridCol>
              </a:tblGrid>
              <a:tr h="5406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sz="2700">
                        <a:solidFill>
                          <a:srgbClr val="C00000"/>
                        </a:solidFill>
                      </a:endParaRPr>
                    </a:p>
                  </a:txBody>
                  <a:tcPr marL="77622" marR="77622" marT="38811" marB="38811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TW" altLang="en-US" sz="2700">
                        <a:solidFill>
                          <a:srgbClr val="C00000"/>
                        </a:solidFill>
                      </a:endParaRPr>
                    </a:p>
                  </a:txBody>
                  <a:tcPr marL="77622" marR="77622" marT="38811" marB="38811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TW" altLang="en-US" sz="2700">
                        <a:solidFill>
                          <a:srgbClr val="C00000"/>
                        </a:solidFill>
                      </a:endParaRPr>
                    </a:p>
                  </a:txBody>
                  <a:tcPr marL="77622" marR="77622" marT="38811" marB="38811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825012"/>
                  </a:ext>
                </a:extLst>
              </a:tr>
              <a:tr h="5406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TW" altLang="en-US" sz="2700">
                        <a:solidFill>
                          <a:srgbClr val="C00000"/>
                        </a:solidFill>
                      </a:endParaRPr>
                    </a:p>
                  </a:txBody>
                  <a:tcPr marL="77622" marR="77622" marT="38811" marB="38811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sz="2700">
                        <a:solidFill>
                          <a:srgbClr val="C00000"/>
                        </a:solidFill>
                      </a:endParaRPr>
                    </a:p>
                  </a:txBody>
                  <a:tcPr marL="77622" marR="77622" marT="38811" marB="38811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TW" altLang="en-US" sz="2700">
                        <a:solidFill>
                          <a:srgbClr val="C00000"/>
                        </a:solidFill>
                      </a:endParaRPr>
                    </a:p>
                  </a:txBody>
                  <a:tcPr marL="77622" marR="77622" marT="38811" marB="38811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254178"/>
                  </a:ext>
                </a:extLst>
              </a:tr>
              <a:tr h="5406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TW" altLang="en-US" sz="2700">
                        <a:solidFill>
                          <a:srgbClr val="C00000"/>
                        </a:solidFill>
                      </a:endParaRPr>
                    </a:p>
                  </a:txBody>
                  <a:tcPr marL="77622" marR="77622" marT="38811" marB="38811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TW" altLang="en-US" sz="2700">
                        <a:solidFill>
                          <a:srgbClr val="C00000"/>
                        </a:solidFill>
                      </a:endParaRPr>
                    </a:p>
                  </a:txBody>
                  <a:tcPr marL="77622" marR="77622" marT="38811" marB="38811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sz="2700">
                        <a:solidFill>
                          <a:srgbClr val="C00000"/>
                        </a:solidFill>
                      </a:endParaRPr>
                    </a:p>
                  </a:txBody>
                  <a:tcPr marL="77622" marR="77622" marT="38811" marB="38811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2560810"/>
                  </a:ext>
                </a:extLst>
              </a:tr>
            </a:tbl>
          </a:graphicData>
        </a:graphic>
      </p:graphicFrame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46F580C6-19E3-2453-91B9-D4448E842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9468"/>
              </p:ext>
            </p:extLst>
          </p:nvPr>
        </p:nvGraphicFramePr>
        <p:xfrm>
          <a:off x="939800" y="3100244"/>
          <a:ext cx="1611111" cy="16052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037">
                  <a:extLst>
                    <a:ext uri="{9D8B030D-6E8A-4147-A177-3AD203B41FA5}">
                      <a16:colId xmlns:a16="http://schemas.microsoft.com/office/drawing/2014/main" val="738406071"/>
                    </a:ext>
                  </a:extLst>
                </a:gridCol>
                <a:gridCol w="537037">
                  <a:extLst>
                    <a:ext uri="{9D8B030D-6E8A-4147-A177-3AD203B41FA5}">
                      <a16:colId xmlns:a16="http://schemas.microsoft.com/office/drawing/2014/main" val="2409655242"/>
                    </a:ext>
                  </a:extLst>
                </a:gridCol>
                <a:gridCol w="537037">
                  <a:extLst>
                    <a:ext uri="{9D8B030D-6E8A-4147-A177-3AD203B41FA5}">
                      <a16:colId xmlns:a16="http://schemas.microsoft.com/office/drawing/2014/main" val="749220113"/>
                    </a:ext>
                  </a:extLst>
                </a:gridCol>
              </a:tblGrid>
              <a:tr h="53508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TW" altLang="en-US"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796" marR="76796" marT="38398" marB="3839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796" marR="76796" marT="38398" marB="3839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TW" altLang="en-US"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796" marR="76796" marT="38398" marB="3839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762147"/>
                  </a:ext>
                </a:extLst>
              </a:tr>
              <a:tr h="5350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12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13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14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711160"/>
                  </a:ext>
                </a:extLst>
              </a:tr>
              <a:tr h="5350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17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18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19</a:t>
                      </a:r>
                      <a:endParaRPr lang="zh-TW" altLang="en-US" sz="2400"/>
                    </a:p>
                  </a:txBody>
                  <a:tcPr marL="76796" marR="76796" marT="38398" marB="3839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07599"/>
                  </a:ext>
                </a:extLst>
              </a:tr>
            </a:tbl>
          </a:graphicData>
        </a:graphic>
      </p:graphicFrame>
      <p:sp>
        <p:nvSpPr>
          <p:cNvPr id="43" name="文字方塊 42">
            <a:extLst>
              <a:ext uri="{FF2B5EF4-FFF2-40B4-BE49-F238E27FC236}">
                <a16:creationId xmlns:a16="http://schemas.microsoft.com/office/drawing/2014/main" id="{FCDEE9A3-67A5-99CA-FD4D-E1401DA3B987}"/>
              </a:ext>
            </a:extLst>
          </p:cNvPr>
          <p:cNvSpPr txBox="1"/>
          <p:nvPr/>
        </p:nvSpPr>
        <p:spPr>
          <a:xfrm>
            <a:off x="575453" y="2564214"/>
            <a:ext cx="2430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B958AFA-4758-EFFB-BC8D-4429D758ACA7}"/>
              </a:ext>
            </a:extLst>
          </p:cNvPr>
          <p:cNvSpPr txBox="1"/>
          <p:nvPr/>
        </p:nvSpPr>
        <p:spPr>
          <a:xfrm>
            <a:off x="9363753" y="2310211"/>
            <a:ext cx="1849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可以運算了</a:t>
            </a:r>
          </a:p>
        </p:txBody>
      </p:sp>
    </p:spTree>
    <p:extLst>
      <p:ext uri="{BB962C8B-B14F-4D97-AF65-F5344CB8AC3E}">
        <p14:creationId xmlns:p14="http://schemas.microsoft.com/office/powerpoint/2010/main" val="1449316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9BB4396-62E6-1646-A694-D54D412BB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CCB7D50-2C18-234A-6425-CD1ADE917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52" y="4320987"/>
            <a:ext cx="11660155" cy="1361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0A3384F-4F47-5050-7526-E36F5E953135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八位元</a:t>
            </a:r>
            <a:r>
              <a:rPr lang="en-US" altLang="zh-TW"/>
              <a:t>(8Bit) </a:t>
            </a:r>
            <a:r>
              <a:rPr lang="zh-TW" altLang="en-US"/>
              <a:t>灰階影像的強度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47FDC24-8094-8817-D82C-4CA75B068DA5}"/>
                  </a:ext>
                </a:extLst>
              </p:cNvPr>
              <p:cNvSpPr txBox="1"/>
              <p:nvPr/>
            </p:nvSpPr>
            <p:spPr>
              <a:xfrm>
                <a:off x="757382" y="1256144"/>
                <a:ext cx="1087120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n"/>
                </a:pPr>
                <a:r>
                  <a:rPr lang="zh-TW" altLang="en-US" sz="280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灰階影像</a:t>
                </a:r>
                <a:r>
                  <a:rPr lang="en-US" altLang="zh-TW" sz="280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f(</a:t>
                </a:r>
                <a:r>
                  <a:rPr lang="en-US" altLang="zh-TW" sz="2800" i="1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80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,</a:t>
                </a:r>
                <a:r>
                  <a:rPr lang="en-US" altLang="zh-TW" sz="2800" i="1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y</a:t>
                </a:r>
                <a:r>
                  <a:rPr lang="en-US" altLang="zh-TW" sz="280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):</a:t>
                </a:r>
              </a:p>
              <a:p>
                <a:r>
                  <a:rPr kumimoji="0" lang="en-US" altLang="zh-TW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</a:t>
                </a:r>
                <a:r>
                  <a:rPr kumimoji="0" lang="zh-TW" altLang="zh-TW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影像在某個點 (x, y) 的值代表該點的 </a:t>
                </a:r>
                <a:r>
                  <a:rPr kumimoji="0" lang="zh-TW" altLang="zh-TW" sz="2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強度值</a:t>
                </a:r>
                <a:r>
                  <a:rPr kumimoji="0" lang="zh-TW" altLang="zh-TW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zh-TW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</a:t>
                </a:r>
                <a:r>
                  <a:rPr kumimoji="0" lang="zh-TW" altLang="zh-TW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灰階影像中，強度最小值代表「</a:t>
                </a:r>
                <a:r>
                  <a:rPr kumimoji="0" lang="zh-TW" altLang="zh-TW" sz="2800" b="0" i="0" u="none" strike="noStrike" cap="none" normalizeH="0" baseline="0">
                    <a:ln>
                      <a:noFill/>
                    </a:ln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黑</a:t>
                </a:r>
                <a:r>
                  <a:rPr kumimoji="0" lang="zh-TW" altLang="zh-TW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」，強度最大值代表「</a:t>
                </a:r>
                <a:r>
                  <a:rPr kumimoji="0" lang="zh-TW" altLang="zh-TW" sz="28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highlight>
                      <a:srgbClr val="000000"/>
                    </a:highlight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白</a:t>
                </a:r>
                <a:r>
                  <a:rPr kumimoji="0" lang="zh-TW" altLang="zh-TW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」。</a:t>
                </a:r>
                <a:endParaRPr kumimoji="0" lang="en-US" altLang="zh-TW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zh-TW" altLang="zh-TW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457200" marR="0" lvl="0" indent="-4572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n"/>
                  <a:tabLst/>
                </a:pPr>
                <a:r>
                  <a:rPr lang="zh-TW" altLang="zh-TW" sz="280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8-bit 灰階影像：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zh-TW" altLang="zh-TW" sz="280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=256 ，從「黑」到「白」</a:t>
                </a:r>
                <a:r>
                  <a:rPr lang="zh-TW" altLang="en-US" sz="280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</a:t>
                </a:r>
                <a:r>
                  <a:rPr lang="zh-TW" altLang="zh-TW" sz="280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共 256 個值。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47FDC24-8094-8817-D82C-4CA75B068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2" y="1256144"/>
                <a:ext cx="10871200" cy="2246769"/>
              </a:xfrm>
              <a:prstGeom prst="rect">
                <a:avLst/>
              </a:prstGeom>
              <a:blipFill>
                <a:blip r:embed="rId3"/>
                <a:stretch>
                  <a:fillRect l="-953" t="-2710" b="-6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211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B8DF411-C442-B3E9-A1CB-A4CAF158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3F4261D-EBAD-67A2-44A9-9A60F67F8018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濾波器名稱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F0764F5-CA0F-0B27-554C-05967429EBB3}"/>
              </a:ext>
            </a:extLst>
          </p:cNvPr>
          <p:cNvSpPr txBox="1"/>
          <p:nvPr/>
        </p:nvSpPr>
        <p:spPr>
          <a:xfrm>
            <a:off x="858984" y="1325480"/>
            <a:ext cx="9910616" cy="3894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書本常見的名稱：</a:t>
            </a:r>
            <a:endParaRPr lang="en-US" altLang="zh-TW" sz="28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濾波器（</a:t>
            </a: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filter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28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遮罩（</a:t>
            </a: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mask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28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核心（</a:t>
            </a: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kernel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28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模板（</a:t>
            </a: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template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28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窗（</a:t>
            </a: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window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540342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94"/>
          <a:stretch/>
        </p:blipFill>
        <p:spPr bwMode="auto">
          <a:xfrm>
            <a:off x="592007" y="1085107"/>
            <a:ext cx="11072052" cy="2422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A472428-308F-84FA-07D6-71D4722FC112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卷積</a:t>
            </a:r>
            <a:r>
              <a:rPr lang="en-US" altLang="zh-TW"/>
              <a:t>(Convolution)</a:t>
            </a:r>
            <a:r>
              <a:rPr lang="zh-TW" altLang="en-US"/>
              <a:t>特性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BD63EA3-90D0-65B1-F25A-B4F27509CA26}"/>
              </a:ext>
            </a:extLst>
          </p:cNvPr>
          <p:cNvSpPr txBox="1"/>
          <p:nvPr/>
        </p:nvSpPr>
        <p:spPr>
          <a:xfrm>
            <a:off x="849744" y="4156364"/>
            <a:ext cx="10608994" cy="2221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交換性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不論它們的順序如何，卷積結果都是一樣的</a:t>
            </a:r>
            <a:endParaRPr lang="en-US" altLang="zh-TW" sz="3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結合性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無論先對哪兩個函數進行卷積，結果都是一樣的</a:t>
            </a:r>
            <a:endParaRPr lang="en-US" altLang="zh-TW" sz="3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分配性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卷積對於函數的加法是可以分配的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CF690B-E90F-D606-6F0C-568B13D24AA6}"/>
              </a:ext>
            </a:extLst>
          </p:cNvPr>
          <p:cNvSpPr txBox="1"/>
          <p:nvPr/>
        </p:nvSpPr>
        <p:spPr>
          <a:xfrm>
            <a:off x="858979" y="3588389"/>
            <a:ext cx="78878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條件</a:t>
            </a:r>
            <a:r>
              <a:rPr lang="en-US" altLang="zh-TW" sz="32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32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在沒有邊界條件干擾的情況下才成立</a:t>
            </a:r>
          </a:p>
        </p:txBody>
      </p:sp>
    </p:spTree>
    <p:extLst>
      <p:ext uri="{BB962C8B-B14F-4D97-AF65-F5344CB8AC3E}">
        <p14:creationId xmlns:p14="http://schemas.microsoft.com/office/powerpoint/2010/main" val="1308726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A472428-308F-84FA-07D6-71D4722FC112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相關性</a:t>
            </a:r>
            <a:r>
              <a:rPr lang="en-US" altLang="zh-TW"/>
              <a:t>(Correlation) vs. </a:t>
            </a:r>
            <a:r>
              <a:rPr lang="zh-TW" altLang="en-US"/>
              <a:t>卷積</a:t>
            </a:r>
            <a:r>
              <a:rPr lang="en-US" altLang="zh-TW"/>
              <a:t>(Convolution)</a:t>
            </a:r>
            <a:endParaRPr lang="zh-TW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AC011B5-45FC-B11E-38E1-FD70ECA650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0" t="75359" r="20427" b="-1059"/>
          <a:stretch/>
        </p:blipFill>
        <p:spPr bwMode="auto">
          <a:xfrm>
            <a:off x="3248024" y="4410074"/>
            <a:ext cx="8030292" cy="1524001"/>
          </a:xfrm>
          <a:prstGeom prst="rect">
            <a:avLst/>
          </a:prstGeom>
          <a:noFill/>
          <a:ln w="762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74B13DC-7684-6A08-4781-FDCD5A984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8" t="35524" r="20279" b="38776"/>
          <a:stretch/>
        </p:blipFill>
        <p:spPr bwMode="auto">
          <a:xfrm>
            <a:off x="3248024" y="2124074"/>
            <a:ext cx="8030292" cy="1524001"/>
          </a:xfrm>
          <a:prstGeom prst="rect">
            <a:avLst/>
          </a:prstGeom>
          <a:noFill/>
          <a:ln w="762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9CE3D1C-0383-03EA-8604-DCEA97054A76}"/>
              </a:ext>
            </a:extLst>
          </p:cNvPr>
          <p:cNvSpPr txBox="1"/>
          <p:nvPr/>
        </p:nvSpPr>
        <p:spPr>
          <a:xfrm>
            <a:off x="790575" y="2596634"/>
            <a:ext cx="1905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>
                <a:latin typeface="標楷體" panose="03000509000000000000" pitchFamily="65" charset="-120"/>
                <a:ea typeface="標楷體" panose="03000509000000000000" pitchFamily="65" charset="-120"/>
              </a:rPr>
              <a:t>相關性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8601424-6BC7-BA3E-710E-41E96D17587F}"/>
              </a:ext>
            </a:extLst>
          </p:cNvPr>
          <p:cNvSpPr txBox="1"/>
          <p:nvPr/>
        </p:nvSpPr>
        <p:spPr>
          <a:xfrm>
            <a:off x="790575" y="4873109"/>
            <a:ext cx="1905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>
                <a:latin typeface="標楷體" panose="03000509000000000000" pitchFamily="65" charset="-120"/>
                <a:ea typeface="標楷體" panose="03000509000000000000" pitchFamily="65" charset="-120"/>
              </a:rPr>
              <a:t>卷積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00D85F30-8A39-C6E7-51FE-A3F685FCA4E8}"/>
              </a:ext>
            </a:extLst>
          </p:cNvPr>
          <p:cNvCxnSpPr>
            <a:cxnSpLocks/>
          </p:cNvCxnSpPr>
          <p:nvPr/>
        </p:nvCxnSpPr>
        <p:spPr>
          <a:xfrm>
            <a:off x="9291637" y="5136357"/>
            <a:ext cx="2047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C95590FD-5FAA-7D6D-C92A-15B771A9DD76}"/>
              </a:ext>
            </a:extLst>
          </p:cNvPr>
          <p:cNvCxnSpPr>
            <a:cxnSpLocks/>
          </p:cNvCxnSpPr>
          <p:nvPr/>
        </p:nvCxnSpPr>
        <p:spPr>
          <a:xfrm>
            <a:off x="10260806" y="5138738"/>
            <a:ext cx="2047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565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1" t="31090" r="62282" b="49937"/>
          <a:stretch/>
        </p:blipFill>
        <p:spPr bwMode="auto">
          <a:xfrm>
            <a:off x="9503456" y="425634"/>
            <a:ext cx="2050944" cy="4596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A472428-308F-84FA-07D6-71D4722FC112}"/>
              </a:ext>
            </a:extLst>
          </p:cNvPr>
          <p:cNvSpPr txBox="1"/>
          <p:nvPr/>
        </p:nvSpPr>
        <p:spPr>
          <a:xfrm>
            <a:off x="0" y="260648"/>
            <a:ext cx="10372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卷積</a:t>
            </a:r>
            <a:r>
              <a:rPr lang="en-US" altLang="zh-TW"/>
              <a:t>(Convolution)</a:t>
            </a:r>
            <a:r>
              <a:rPr lang="zh-TW" altLang="en-US"/>
              <a:t>特性</a:t>
            </a:r>
            <a:r>
              <a:rPr lang="en-US" altLang="zh-TW"/>
              <a:t>(</a:t>
            </a:r>
            <a:r>
              <a:rPr lang="en-US" altLang="zh-TW">
                <a:sym typeface="Wingdings" panose="05000000000000000000" pitchFamily="2" charset="2"/>
              </a:rPr>
              <a:t>1):</a:t>
            </a:r>
            <a:r>
              <a:rPr lang="zh-TW" altLang="en-US"/>
              <a:t>交換性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EEDF54A-0765-AE6D-E9E3-D405655C9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212419"/>
              </p:ext>
            </p:extLst>
          </p:nvPr>
        </p:nvGraphicFramePr>
        <p:xfrm>
          <a:off x="254581" y="1844482"/>
          <a:ext cx="1918335" cy="19113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445">
                  <a:extLst>
                    <a:ext uri="{9D8B030D-6E8A-4147-A177-3AD203B41FA5}">
                      <a16:colId xmlns:a16="http://schemas.microsoft.com/office/drawing/2014/main" val="3726362657"/>
                    </a:ext>
                  </a:extLst>
                </a:gridCol>
                <a:gridCol w="639445">
                  <a:extLst>
                    <a:ext uri="{9D8B030D-6E8A-4147-A177-3AD203B41FA5}">
                      <a16:colId xmlns:a16="http://schemas.microsoft.com/office/drawing/2014/main" val="2521738682"/>
                    </a:ext>
                  </a:extLst>
                </a:gridCol>
                <a:gridCol w="639445">
                  <a:extLst>
                    <a:ext uri="{9D8B030D-6E8A-4147-A177-3AD203B41FA5}">
                      <a16:colId xmlns:a16="http://schemas.microsoft.com/office/drawing/2014/main" val="1836234598"/>
                    </a:ext>
                  </a:extLst>
                </a:gridCol>
              </a:tblGrid>
              <a:tr h="6371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sz="28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TW" altLang="en-US" sz="28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zh-TW" altLang="en-US" sz="28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437140"/>
                  </a:ext>
                </a:extLst>
              </a:tr>
              <a:tr h="6371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TW" altLang="en-US" sz="28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TW" altLang="en-US" sz="2800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800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079043"/>
                  </a:ext>
                </a:extLst>
              </a:tr>
              <a:tr h="6371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zh-TW" altLang="en-US" sz="28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zh-TW" altLang="en-US" sz="28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zh-TW" altLang="en-US" sz="28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911192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F910237-F874-D4B0-B76F-EE68F9985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268541"/>
              </p:ext>
            </p:extLst>
          </p:nvPr>
        </p:nvGraphicFramePr>
        <p:xfrm>
          <a:off x="2566271" y="1835245"/>
          <a:ext cx="1920873" cy="1918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291">
                  <a:extLst>
                    <a:ext uri="{9D8B030D-6E8A-4147-A177-3AD203B41FA5}">
                      <a16:colId xmlns:a16="http://schemas.microsoft.com/office/drawing/2014/main" val="1200460301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2389139816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1044871678"/>
                    </a:ext>
                  </a:extLst>
                </a:gridCol>
              </a:tblGrid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-1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825012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-2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254178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-1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6081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6947508-179C-D27E-31DC-DDECBD84B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804321"/>
              </p:ext>
            </p:extLst>
          </p:nvPr>
        </p:nvGraphicFramePr>
        <p:xfrm>
          <a:off x="10061577" y="1987645"/>
          <a:ext cx="1920873" cy="1918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291">
                  <a:extLst>
                    <a:ext uri="{9D8B030D-6E8A-4147-A177-3AD203B41FA5}">
                      <a16:colId xmlns:a16="http://schemas.microsoft.com/office/drawing/2014/main" val="1200460301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2389139816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1044871678"/>
                    </a:ext>
                  </a:extLst>
                </a:gridCol>
              </a:tblGrid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</a:rPr>
                        <a:t>-9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</a:rPr>
                        <a:t>-6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825012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</a:rPr>
                        <a:t>-20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</a:rPr>
                        <a:t>-8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254178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</a:rPr>
                        <a:t>-21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</a:rPr>
                        <a:t>-6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60810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4722B1F7-06C4-A02A-0F6B-D31D002ACA41}"/>
              </a:ext>
            </a:extLst>
          </p:cNvPr>
          <p:cNvSpPr txBox="1"/>
          <p:nvPr/>
        </p:nvSpPr>
        <p:spPr>
          <a:xfrm>
            <a:off x="1089894" y="1101436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3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F89A17-79AF-D6AA-365D-C0F757A44C20}"/>
              </a:ext>
            </a:extLst>
          </p:cNvPr>
          <p:cNvSpPr txBox="1"/>
          <p:nvPr/>
        </p:nvSpPr>
        <p:spPr>
          <a:xfrm>
            <a:off x="3385129" y="110143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i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3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5F20B5C-EA56-5467-D462-2D429CB26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665819"/>
              </p:ext>
            </p:extLst>
          </p:nvPr>
        </p:nvGraphicFramePr>
        <p:xfrm>
          <a:off x="4990816" y="1849100"/>
          <a:ext cx="1920873" cy="1918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291">
                  <a:extLst>
                    <a:ext uri="{9D8B030D-6E8A-4147-A177-3AD203B41FA5}">
                      <a16:colId xmlns:a16="http://schemas.microsoft.com/office/drawing/2014/main" val="1200460301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2389139816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1044871678"/>
                    </a:ext>
                  </a:extLst>
                </a:gridCol>
              </a:tblGrid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80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00FF"/>
                          </a:solidFill>
                        </a:rPr>
                        <a:t>0</a:t>
                      </a:r>
                      <a:endParaRPr lang="zh-TW" altLang="en-US" sz="280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00FF"/>
                          </a:solidFill>
                        </a:rPr>
                        <a:t>-1</a:t>
                      </a:r>
                      <a:endParaRPr lang="zh-TW" altLang="en-US" sz="280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825012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00FF"/>
                          </a:solidFill>
                        </a:rPr>
                        <a:t>2</a:t>
                      </a:r>
                      <a:endParaRPr lang="zh-TW" altLang="en-US" sz="280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00FF"/>
                          </a:solidFill>
                        </a:rPr>
                        <a:t>0</a:t>
                      </a:r>
                      <a:endParaRPr lang="zh-TW" altLang="en-US" sz="280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00FF"/>
                          </a:solidFill>
                        </a:rPr>
                        <a:t>-2</a:t>
                      </a:r>
                      <a:endParaRPr lang="zh-TW" altLang="en-US" sz="280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254178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80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00FF"/>
                          </a:solidFill>
                        </a:rPr>
                        <a:t>0</a:t>
                      </a:r>
                      <a:endParaRPr lang="zh-TW" altLang="en-US" sz="280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00FF"/>
                          </a:solidFill>
                        </a:rPr>
                        <a:t>-1</a:t>
                      </a:r>
                      <a:endParaRPr lang="zh-TW" altLang="en-US" sz="280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2560810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13AB9A58-CEFB-C7C9-16E3-E6BDFF62DC38}"/>
              </a:ext>
            </a:extLst>
          </p:cNvPr>
          <p:cNvSpPr txBox="1"/>
          <p:nvPr/>
        </p:nvSpPr>
        <p:spPr>
          <a:xfrm>
            <a:off x="5394038" y="1152237"/>
            <a:ext cx="1403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i="1">
                <a:latin typeface="Times New Roman" panose="02020603050405020304" pitchFamily="18" charset="0"/>
                <a:cs typeface="Times New Roman" panose="02020603050405020304" pitchFamily="18" charset="0"/>
              </a:rPr>
              <a:t>g’ </a:t>
            </a:r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翻轉</a:t>
            </a:r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C100970-19F5-1C01-C31C-D29DF48FF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181934"/>
              </p:ext>
            </p:extLst>
          </p:nvPr>
        </p:nvGraphicFramePr>
        <p:xfrm>
          <a:off x="7869962" y="2126192"/>
          <a:ext cx="1918335" cy="19113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445">
                  <a:extLst>
                    <a:ext uri="{9D8B030D-6E8A-4147-A177-3AD203B41FA5}">
                      <a16:colId xmlns:a16="http://schemas.microsoft.com/office/drawing/2014/main" val="3726362657"/>
                    </a:ext>
                  </a:extLst>
                </a:gridCol>
                <a:gridCol w="639445">
                  <a:extLst>
                    <a:ext uri="{9D8B030D-6E8A-4147-A177-3AD203B41FA5}">
                      <a16:colId xmlns:a16="http://schemas.microsoft.com/office/drawing/2014/main" val="2521738682"/>
                    </a:ext>
                  </a:extLst>
                </a:gridCol>
                <a:gridCol w="639445">
                  <a:extLst>
                    <a:ext uri="{9D8B030D-6E8A-4147-A177-3AD203B41FA5}">
                      <a16:colId xmlns:a16="http://schemas.microsoft.com/office/drawing/2014/main" val="1836234598"/>
                    </a:ext>
                  </a:extLst>
                </a:gridCol>
              </a:tblGrid>
              <a:tr h="6371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sz="28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TW" altLang="en-US" sz="28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zh-TW" altLang="en-US" sz="28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437140"/>
                  </a:ext>
                </a:extLst>
              </a:tr>
              <a:tr h="6371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TW" altLang="en-US" sz="28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TW" altLang="en-US" sz="2800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800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079043"/>
                  </a:ext>
                </a:extLst>
              </a:tr>
              <a:tr h="6371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zh-TW" altLang="en-US" sz="28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zh-TW" altLang="en-US" sz="28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zh-TW" altLang="en-US" sz="28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911192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26ABA120-AD74-B2A0-4902-CA97602EF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762195"/>
              </p:ext>
            </p:extLst>
          </p:nvPr>
        </p:nvGraphicFramePr>
        <p:xfrm>
          <a:off x="7036669" y="1438081"/>
          <a:ext cx="1920873" cy="1918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291">
                  <a:extLst>
                    <a:ext uri="{9D8B030D-6E8A-4147-A177-3AD203B41FA5}">
                      <a16:colId xmlns:a16="http://schemas.microsoft.com/office/drawing/2014/main" val="1200460301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2389139816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1044871678"/>
                    </a:ext>
                  </a:extLst>
                </a:gridCol>
              </a:tblGrid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80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00FF"/>
                          </a:solidFill>
                        </a:rPr>
                        <a:t>0</a:t>
                      </a:r>
                      <a:endParaRPr lang="zh-TW" altLang="en-US" sz="280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00FF"/>
                          </a:solidFill>
                        </a:rPr>
                        <a:t>-1</a:t>
                      </a:r>
                      <a:endParaRPr lang="zh-TW" altLang="en-US" sz="280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825012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00FF"/>
                          </a:solidFill>
                        </a:rPr>
                        <a:t>2</a:t>
                      </a:r>
                      <a:endParaRPr lang="zh-TW" altLang="en-US" sz="280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00FF"/>
                          </a:solidFill>
                        </a:rPr>
                        <a:t>0</a:t>
                      </a:r>
                      <a:endParaRPr lang="zh-TW" altLang="en-US" sz="280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00FF"/>
                          </a:solidFill>
                        </a:rPr>
                        <a:t>-2</a:t>
                      </a:r>
                      <a:endParaRPr lang="zh-TW" altLang="en-US" sz="280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254178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80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00FF"/>
                          </a:solidFill>
                        </a:rPr>
                        <a:t>0</a:t>
                      </a:r>
                      <a:endParaRPr lang="zh-TW" altLang="en-US" sz="280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00FF"/>
                          </a:solidFill>
                        </a:rPr>
                        <a:t>-1</a:t>
                      </a:r>
                      <a:endParaRPr lang="zh-TW" altLang="en-US" sz="280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2560810"/>
                  </a:ext>
                </a:extLst>
              </a:tr>
            </a:tbl>
          </a:graphicData>
        </a:graphic>
      </p:graphicFrame>
      <p:sp>
        <p:nvSpPr>
          <p:cNvPr id="16" name="文字方塊 15">
            <a:extLst>
              <a:ext uri="{FF2B5EF4-FFF2-40B4-BE49-F238E27FC236}">
                <a16:creationId xmlns:a16="http://schemas.microsoft.com/office/drawing/2014/main" id="{A044DA0B-556D-FCA8-F70C-89FE35D4B356}"/>
              </a:ext>
            </a:extLst>
          </p:cNvPr>
          <p:cNvSpPr txBox="1"/>
          <p:nvPr/>
        </p:nvSpPr>
        <p:spPr>
          <a:xfrm>
            <a:off x="10547927" y="1464024"/>
            <a:ext cx="8035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</a:t>
            </a:r>
            <a:endParaRPr lang="zh-TW" altLang="en-US" sz="2400"/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176B31D5-F490-0904-C457-E85CF0708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618444"/>
              </p:ext>
            </p:extLst>
          </p:nvPr>
        </p:nvGraphicFramePr>
        <p:xfrm>
          <a:off x="2559053" y="4509173"/>
          <a:ext cx="1918335" cy="19113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445">
                  <a:extLst>
                    <a:ext uri="{9D8B030D-6E8A-4147-A177-3AD203B41FA5}">
                      <a16:colId xmlns:a16="http://schemas.microsoft.com/office/drawing/2014/main" val="3726362657"/>
                    </a:ext>
                  </a:extLst>
                </a:gridCol>
                <a:gridCol w="639445">
                  <a:extLst>
                    <a:ext uri="{9D8B030D-6E8A-4147-A177-3AD203B41FA5}">
                      <a16:colId xmlns:a16="http://schemas.microsoft.com/office/drawing/2014/main" val="2521738682"/>
                    </a:ext>
                  </a:extLst>
                </a:gridCol>
                <a:gridCol w="639445">
                  <a:extLst>
                    <a:ext uri="{9D8B030D-6E8A-4147-A177-3AD203B41FA5}">
                      <a16:colId xmlns:a16="http://schemas.microsoft.com/office/drawing/2014/main" val="1836234598"/>
                    </a:ext>
                  </a:extLst>
                </a:gridCol>
              </a:tblGrid>
              <a:tr h="6371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sz="28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TW" altLang="en-US" sz="28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zh-TW" altLang="en-US" sz="28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437140"/>
                  </a:ext>
                </a:extLst>
              </a:tr>
              <a:tr h="6371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TW" altLang="en-US" sz="28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TW" altLang="en-US" sz="2800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800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079043"/>
                  </a:ext>
                </a:extLst>
              </a:tr>
              <a:tr h="6371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zh-TW" altLang="en-US" sz="28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zh-TW" altLang="en-US" sz="28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zh-TW" altLang="en-US" sz="28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911192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2B143436-2E3D-692E-3A2C-A0E77E7C8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194602"/>
              </p:ext>
            </p:extLst>
          </p:nvPr>
        </p:nvGraphicFramePr>
        <p:xfrm>
          <a:off x="271034" y="4499936"/>
          <a:ext cx="1920873" cy="1918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291">
                  <a:extLst>
                    <a:ext uri="{9D8B030D-6E8A-4147-A177-3AD203B41FA5}">
                      <a16:colId xmlns:a16="http://schemas.microsoft.com/office/drawing/2014/main" val="1200460301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2389139816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1044871678"/>
                    </a:ext>
                  </a:extLst>
                </a:gridCol>
              </a:tblGrid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-1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825012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-2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254178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-1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60810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A78A02D8-635E-6650-2780-E2C34D056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821952"/>
              </p:ext>
            </p:extLst>
          </p:nvPr>
        </p:nvGraphicFramePr>
        <p:xfrm>
          <a:off x="10047722" y="4652336"/>
          <a:ext cx="1920873" cy="1918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291">
                  <a:extLst>
                    <a:ext uri="{9D8B030D-6E8A-4147-A177-3AD203B41FA5}">
                      <a16:colId xmlns:a16="http://schemas.microsoft.com/office/drawing/2014/main" val="1200460301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2389139816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1044871678"/>
                    </a:ext>
                  </a:extLst>
                </a:gridCol>
              </a:tblGrid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</a:rPr>
                        <a:t>-9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</a:rPr>
                        <a:t>-6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825012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</a:rPr>
                        <a:t>-20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</a:rPr>
                        <a:t>-8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254178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</a:rPr>
                        <a:t>-21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</a:rPr>
                        <a:t>-6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60810"/>
                  </a:ext>
                </a:extLst>
              </a:tr>
            </a:tbl>
          </a:graphicData>
        </a:graphic>
      </p:graphicFrame>
      <p:sp>
        <p:nvSpPr>
          <p:cNvPr id="20" name="文字方塊 19">
            <a:extLst>
              <a:ext uri="{FF2B5EF4-FFF2-40B4-BE49-F238E27FC236}">
                <a16:creationId xmlns:a16="http://schemas.microsoft.com/office/drawing/2014/main" id="{9D948F74-447F-9AC3-4FB6-73BFC84E1332}"/>
              </a:ext>
            </a:extLst>
          </p:cNvPr>
          <p:cNvSpPr txBox="1"/>
          <p:nvPr/>
        </p:nvSpPr>
        <p:spPr>
          <a:xfrm>
            <a:off x="3394366" y="3895436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3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4EFFEE8-3B3C-BC3E-4345-18F4EDEBC31D}"/>
              </a:ext>
            </a:extLst>
          </p:cNvPr>
          <p:cNvSpPr txBox="1"/>
          <p:nvPr/>
        </p:nvSpPr>
        <p:spPr>
          <a:xfrm>
            <a:off x="1089892" y="389543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i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3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F1C15BD2-DB6B-404A-C667-6580BAAB62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118047"/>
              </p:ext>
            </p:extLst>
          </p:nvPr>
        </p:nvGraphicFramePr>
        <p:xfrm>
          <a:off x="4976961" y="4513791"/>
          <a:ext cx="1920873" cy="1918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291">
                  <a:extLst>
                    <a:ext uri="{9D8B030D-6E8A-4147-A177-3AD203B41FA5}">
                      <a16:colId xmlns:a16="http://schemas.microsoft.com/office/drawing/2014/main" val="1200460301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2389139816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1044871678"/>
                    </a:ext>
                  </a:extLst>
                </a:gridCol>
              </a:tblGrid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zh-TW" altLang="en-US" sz="28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zh-TW" altLang="en-US" sz="28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TW" altLang="en-US" sz="28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825012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TW" altLang="en-US" sz="28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TW" altLang="en-US" sz="28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sz="28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254178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sz="28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sz="28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2560810"/>
                  </a:ext>
                </a:extLst>
              </a:tr>
            </a:tbl>
          </a:graphicData>
        </a:graphic>
      </p:graphicFrame>
      <p:sp>
        <p:nvSpPr>
          <p:cNvPr id="23" name="文字方塊 22">
            <a:extLst>
              <a:ext uri="{FF2B5EF4-FFF2-40B4-BE49-F238E27FC236}">
                <a16:creationId xmlns:a16="http://schemas.microsoft.com/office/drawing/2014/main" id="{4EC2A49A-EEE3-8071-8EEA-DFC5CFC86D43}"/>
              </a:ext>
            </a:extLst>
          </p:cNvPr>
          <p:cNvSpPr txBox="1"/>
          <p:nvPr/>
        </p:nvSpPr>
        <p:spPr>
          <a:xfrm>
            <a:off x="5380183" y="3909291"/>
            <a:ext cx="13503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i="1">
                <a:latin typeface="Times New Roman" panose="02020603050405020304" pitchFamily="18" charset="0"/>
                <a:cs typeface="Times New Roman" panose="02020603050405020304" pitchFamily="18" charset="0"/>
              </a:rPr>
              <a:t>f’ </a:t>
            </a:r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翻轉</a:t>
            </a:r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BF96F04-466C-9229-FF83-8164C005E804}"/>
              </a:ext>
            </a:extLst>
          </p:cNvPr>
          <p:cNvSpPr txBox="1"/>
          <p:nvPr/>
        </p:nvSpPr>
        <p:spPr>
          <a:xfrm>
            <a:off x="10534072" y="4128715"/>
            <a:ext cx="8035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</a:t>
            </a:r>
            <a:endParaRPr lang="zh-TW" altLang="en-US" sz="2400"/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4CFB1519-CC9E-3A27-3255-6F3422B64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971900"/>
              </p:ext>
            </p:extLst>
          </p:nvPr>
        </p:nvGraphicFramePr>
        <p:xfrm>
          <a:off x="7867945" y="4643101"/>
          <a:ext cx="1920873" cy="1918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291">
                  <a:extLst>
                    <a:ext uri="{9D8B030D-6E8A-4147-A177-3AD203B41FA5}">
                      <a16:colId xmlns:a16="http://schemas.microsoft.com/office/drawing/2014/main" val="1200460301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2389139816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1044871678"/>
                    </a:ext>
                  </a:extLst>
                </a:gridCol>
              </a:tblGrid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-1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825012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-2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254178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-1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2560810"/>
                  </a:ext>
                </a:extLst>
              </a:tr>
            </a:tbl>
          </a:graphicData>
        </a:graphic>
      </p:graphicFrame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A4D4F618-2705-F329-1603-046346510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680065"/>
              </p:ext>
            </p:extLst>
          </p:nvPr>
        </p:nvGraphicFramePr>
        <p:xfrm>
          <a:off x="7078233" y="3871864"/>
          <a:ext cx="1920873" cy="1918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291">
                  <a:extLst>
                    <a:ext uri="{9D8B030D-6E8A-4147-A177-3AD203B41FA5}">
                      <a16:colId xmlns:a16="http://schemas.microsoft.com/office/drawing/2014/main" val="1200460301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2389139816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1044871678"/>
                    </a:ext>
                  </a:extLst>
                </a:gridCol>
              </a:tblGrid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zh-TW" altLang="en-US" sz="28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zh-TW" altLang="en-US" sz="28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TW" altLang="en-US" sz="28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825012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TW" altLang="en-US" sz="28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TW" altLang="en-US" sz="28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sz="28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254178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sz="28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sz="28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2560810"/>
                  </a:ext>
                </a:extLst>
              </a:tr>
            </a:tbl>
          </a:graphicData>
        </a:graphic>
      </p:graphicFrame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802FA105-E669-BC35-362F-11598FADCE56}"/>
              </a:ext>
            </a:extLst>
          </p:cNvPr>
          <p:cNvSpPr/>
          <p:nvPr/>
        </p:nvSpPr>
        <p:spPr>
          <a:xfrm rot="21369388">
            <a:off x="10834255" y="3011054"/>
            <a:ext cx="970593" cy="2096655"/>
          </a:xfrm>
          <a:custGeom>
            <a:avLst/>
            <a:gdLst>
              <a:gd name="connsiteX0" fmla="*/ 129309 w 970593"/>
              <a:gd name="connsiteY0" fmla="*/ 0 h 2715491"/>
              <a:gd name="connsiteX1" fmla="*/ 969818 w 970593"/>
              <a:gd name="connsiteY1" fmla="*/ 1496291 h 2715491"/>
              <a:gd name="connsiteX2" fmla="*/ 0 w 970593"/>
              <a:gd name="connsiteY2" fmla="*/ 2715491 h 271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0593" h="2715491">
                <a:moveTo>
                  <a:pt x="129309" y="0"/>
                </a:moveTo>
                <a:cubicBezTo>
                  <a:pt x="560339" y="521854"/>
                  <a:pt x="991369" y="1043709"/>
                  <a:pt x="969818" y="1496291"/>
                </a:cubicBezTo>
                <a:cubicBezTo>
                  <a:pt x="948267" y="1948873"/>
                  <a:pt x="474133" y="2332182"/>
                  <a:pt x="0" y="2715491"/>
                </a:cubicBezTo>
              </a:path>
            </a:pathLst>
          </a:custGeom>
          <a:noFill/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7C2EB12-88C8-7F03-430C-A91B8ECEB68C}"/>
              </a:ext>
            </a:extLst>
          </p:cNvPr>
          <p:cNvSpPr txBox="1"/>
          <p:nvPr/>
        </p:nvSpPr>
        <p:spPr>
          <a:xfrm>
            <a:off x="11545669" y="40455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一樣</a:t>
            </a:r>
          </a:p>
        </p:txBody>
      </p:sp>
    </p:spTree>
    <p:extLst>
      <p:ext uri="{BB962C8B-B14F-4D97-AF65-F5344CB8AC3E}">
        <p14:creationId xmlns:p14="http://schemas.microsoft.com/office/powerpoint/2010/main" val="3661037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C28674B0-2C01-C0A3-103E-6294C915C4B1}"/>
              </a:ext>
            </a:extLst>
          </p:cNvPr>
          <p:cNvSpPr/>
          <p:nvPr/>
        </p:nvSpPr>
        <p:spPr>
          <a:xfrm>
            <a:off x="3839874" y="2293217"/>
            <a:ext cx="504825" cy="457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1FC15E8-0802-B3DE-4792-2CD2A48E31AC}"/>
              </a:ext>
            </a:extLst>
          </p:cNvPr>
          <p:cNvSpPr/>
          <p:nvPr/>
        </p:nvSpPr>
        <p:spPr>
          <a:xfrm>
            <a:off x="1801524" y="2293217"/>
            <a:ext cx="504825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A472428-308F-84FA-07D6-71D4722FC112}"/>
              </a:ext>
            </a:extLst>
          </p:cNvPr>
          <p:cNvSpPr txBox="1"/>
          <p:nvPr/>
        </p:nvSpPr>
        <p:spPr>
          <a:xfrm>
            <a:off x="1" y="260648"/>
            <a:ext cx="9328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卷積</a:t>
            </a:r>
            <a:r>
              <a:rPr lang="en-US" altLang="zh-TW"/>
              <a:t>(Convolution)</a:t>
            </a:r>
            <a:r>
              <a:rPr lang="zh-TW" altLang="en-US"/>
              <a:t>特性</a:t>
            </a:r>
            <a:r>
              <a:rPr lang="en-US" altLang="zh-TW"/>
              <a:t>(</a:t>
            </a:r>
            <a:r>
              <a:rPr lang="en-US" altLang="zh-TW">
                <a:sym typeface="Wingdings" panose="05000000000000000000" pitchFamily="2" charset="2"/>
              </a:rPr>
              <a:t>2):</a:t>
            </a:r>
            <a:r>
              <a:rPr lang="zh-TW" altLang="en-US"/>
              <a:t>結合性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797A1E3-FBA3-28E2-87C7-9FE1A5743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986" y="390346"/>
            <a:ext cx="3043905" cy="48862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7352C386-DF63-8561-1BC7-59E51D91E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403200"/>
              </p:ext>
            </p:extLst>
          </p:nvPr>
        </p:nvGraphicFramePr>
        <p:xfrm>
          <a:off x="3371273" y="1320029"/>
          <a:ext cx="1505526" cy="444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842">
                  <a:extLst>
                    <a:ext uri="{9D8B030D-6E8A-4147-A177-3AD203B41FA5}">
                      <a16:colId xmlns:a16="http://schemas.microsoft.com/office/drawing/2014/main" val="874553479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1088885131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4041607821"/>
                    </a:ext>
                  </a:extLst>
                </a:gridCol>
              </a:tblGrid>
              <a:tr h="444117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3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994319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4C3DF145-644A-88C8-7E71-C0C2EB66A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177469"/>
              </p:ext>
            </p:extLst>
          </p:nvPr>
        </p:nvGraphicFramePr>
        <p:xfrm>
          <a:off x="5537200" y="1315411"/>
          <a:ext cx="1505526" cy="444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842">
                  <a:extLst>
                    <a:ext uri="{9D8B030D-6E8A-4147-A177-3AD203B41FA5}">
                      <a16:colId xmlns:a16="http://schemas.microsoft.com/office/drawing/2014/main" val="874553479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1088885131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4041607821"/>
                    </a:ext>
                  </a:extLst>
                </a:gridCol>
              </a:tblGrid>
              <a:tr h="444117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TW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C00000"/>
                          </a:solidFill>
                        </a:rPr>
                        <a:t>5</a:t>
                      </a:r>
                      <a:endParaRPr lang="zh-TW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C00000"/>
                          </a:solidFill>
                        </a:rPr>
                        <a:t>6</a:t>
                      </a:r>
                      <a:endParaRPr lang="zh-TW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994319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B73D8098-1D26-B96E-D87E-B05DB8BFC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663385"/>
              </p:ext>
            </p:extLst>
          </p:nvPr>
        </p:nvGraphicFramePr>
        <p:xfrm>
          <a:off x="7693892" y="1310792"/>
          <a:ext cx="1505526" cy="444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842">
                  <a:extLst>
                    <a:ext uri="{9D8B030D-6E8A-4147-A177-3AD203B41FA5}">
                      <a16:colId xmlns:a16="http://schemas.microsoft.com/office/drawing/2014/main" val="874553479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1088885131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4041607821"/>
                    </a:ext>
                  </a:extLst>
                </a:gridCol>
              </a:tblGrid>
              <a:tr h="444117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TW" altLang="en-US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002060"/>
                          </a:solidFill>
                        </a:rPr>
                        <a:t>1</a:t>
                      </a:r>
                      <a:endParaRPr lang="zh-TW" altLang="en-US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002060"/>
                          </a:solidFill>
                        </a:rPr>
                        <a:t>2</a:t>
                      </a:r>
                      <a:endParaRPr lang="zh-TW" altLang="en-US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994319"/>
                  </a:ext>
                </a:extLst>
              </a:tr>
            </a:tbl>
          </a:graphicData>
        </a:graphic>
      </p:graphicFrame>
      <p:sp>
        <p:nvSpPr>
          <p:cNvPr id="16" name="文字方塊 15">
            <a:extLst>
              <a:ext uri="{FF2B5EF4-FFF2-40B4-BE49-F238E27FC236}">
                <a16:creationId xmlns:a16="http://schemas.microsoft.com/office/drawing/2014/main" id="{3C564ACE-F021-E1C3-688A-365CDE2AC943}"/>
              </a:ext>
            </a:extLst>
          </p:cNvPr>
          <p:cNvSpPr txBox="1"/>
          <p:nvPr/>
        </p:nvSpPr>
        <p:spPr>
          <a:xfrm>
            <a:off x="3001818" y="1283855"/>
            <a:ext cx="272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C5614FF-B39F-6DAF-72FF-94A4309115F2}"/>
              </a:ext>
            </a:extLst>
          </p:cNvPr>
          <p:cNvSpPr txBox="1"/>
          <p:nvPr/>
        </p:nvSpPr>
        <p:spPr>
          <a:xfrm>
            <a:off x="5196905" y="1260764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189CC78-3FF4-668A-8684-57206A73F532}"/>
              </a:ext>
            </a:extLst>
          </p:cNvPr>
          <p:cNvSpPr txBox="1"/>
          <p:nvPr/>
        </p:nvSpPr>
        <p:spPr>
          <a:xfrm>
            <a:off x="7314056" y="129309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TW" alt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3C98D8C-8856-1A5C-25E8-FA5C833DE2E3}"/>
              </a:ext>
            </a:extLst>
          </p:cNvPr>
          <p:cNvSpPr txBox="1"/>
          <p:nvPr/>
        </p:nvSpPr>
        <p:spPr>
          <a:xfrm>
            <a:off x="997529" y="373149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＊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TW" alt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E4342836-5E7A-3618-8797-24A9FE7EA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58368"/>
              </p:ext>
            </p:extLst>
          </p:nvPr>
        </p:nvGraphicFramePr>
        <p:xfrm>
          <a:off x="2327565" y="2299084"/>
          <a:ext cx="1505526" cy="444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842">
                  <a:extLst>
                    <a:ext uri="{9D8B030D-6E8A-4147-A177-3AD203B41FA5}">
                      <a16:colId xmlns:a16="http://schemas.microsoft.com/office/drawing/2014/main" val="874553479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1088885131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4041607821"/>
                    </a:ext>
                  </a:extLst>
                </a:gridCol>
              </a:tblGrid>
              <a:tr h="444117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TW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C00000"/>
                          </a:solidFill>
                        </a:rPr>
                        <a:t>5</a:t>
                      </a:r>
                      <a:endParaRPr lang="zh-TW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C00000"/>
                          </a:solidFill>
                        </a:rPr>
                        <a:t>6</a:t>
                      </a:r>
                      <a:endParaRPr lang="zh-TW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994319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94D43E71-60A9-38DA-D9DF-3D61F7E78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989310"/>
              </p:ext>
            </p:extLst>
          </p:nvPr>
        </p:nvGraphicFramePr>
        <p:xfrm>
          <a:off x="2304472" y="2885592"/>
          <a:ext cx="1505526" cy="444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842">
                  <a:extLst>
                    <a:ext uri="{9D8B030D-6E8A-4147-A177-3AD203B41FA5}">
                      <a16:colId xmlns:a16="http://schemas.microsoft.com/office/drawing/2014/main" val="874553479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1088885131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4041607821"/>
                    </a:ext>
                  </a:extLst>
                </a:gridCol>
              </a:tblGrid>
              <a:tr h="444117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0000FF"/>
                          </a:solidFill>
                        </a:rPr>
                        <a:t>2</a:t>
                      </a:r>
                      <a:endParaRPr lang="zh-TW" altLang="en-US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 lang="zh-TW" altLang="en-US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994319"/>
                  </a:ext>
                </a:extLst>
              </a:tr>
            </a:tbl>
          </a:graphicData>
        </a:graphic>
      </p:graphicFrame>
      <p:sp>
        <p:nvSpPr>
          <p:cNvPr id="29" name="文字方塊 28">
            <a:extLst>
              <a:ext uri="{FF2B5EF4-FFF2-40B4-BE49-F238E27FC236}">
                <a16:creationId xmlns:a16="http://schemas.microsoft.com/office/drawing/2014/main" id="{9722B458-A243-9576-2872-FD74F635BF06}"/>
              </a:ext>
            </a:extLst>
          </p:cNvPr>
          <p:cNvSpPr txBox="1"/>
          <p:nvPr/>
        </p:nvSpPr>
        <p:spPr>
          <a:xfrm>
            <a:off x="2826480" y="3408218"/>
            <a:ext cx="461665" cy="2157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/>
              <a:t>=</a:t>
            </a:r>
            <a:endParaRPr lang="zh-TW" altLang="en-US"/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0D138BFB-2112-057A-8C7A-CBC1BED6D8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883179"/>
              </p:ext>
            </p:extLst>
          </p:nvPr>
        </p:nvGraphicFramePr>
        <p:xfrm>
          <a:off x="1796471" y="3689158"/>
          <a:ext cx="2516910" cy="444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3382">
                  <a:extLst>
                    <a:ext uri="{9D8B030D-6E8A-4147-A177-3AD203B41FA5}">
                      <a16:colId xmlns:a16="http://schemas.microsoft.com/office/drawing/2014/main" val="4254666052"/>
                    </a:ext>
                  </a:extLst>
                </a:gridCol>
                <a:gridCol w="503382">
                  <a:extLst>
                    <a:ext uri="{9D8B030D-6E8A-4147-A177-3AD203B41FA5}">
                      <a16:colId xmlns:a16="http://schemas.microsoft.com/office/drawing/2014/main" val="874553479"/>
                    </a:ext>
                  </a:extLst>
                </a:gridCol>
                <a:gridCol w="503382">
                  <a:extLst>
                    <a:ext uri="{9D8B030D-6E8A-4147-A177-3AD203B41FA5}">
                      <a16:colId xmlns:a16="http://schemas.microsoft.com/office/drawing/2014/main" val="1088885131"/>
                    </a:ext>
                  </a:extLst>
                </a:gridCol>
                <a:gridCol w="503382">
                  <a:extLst>
                    <a:ext uri="{9D8B030D-6E8A-4147-A177-3AD203B41FA5}">
                      <a16:colId xmlns:a16="http://schemas.microsoft.com/office/drawing/2014/main" val="4041607821"/>
                    </a:ext>
                  </a:extLst>
                </a:gridCol>
                <a:gridCol w="503382">
                  <a:extLst>
                    <a:ext uri="{9D8B030D-6E8A-4147-A177-3AD203B41FA5}">
                      <a16:colId xmlns:a16="http://schemas.microsoft.com/office/drawing/2014/main" val="623273295"/>
                    </a:ext>
                  </a:extLst>
                </a:gridCol>
              </a:tblGrid>
              <a:tr h="444117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TW" altLang="en-US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13</a:t>
                      </a:r>
                      <a:endParaRPr lang="zh-TW" altLang="en-US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16</a:t>
                      </a:r>
                      <a:endParaRPr lang="zh-TW" altLang="en-US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12</a:t>
                      </a:r>
                      <a:endParaRPr lang="zh-TW" altLang="en-US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994319"/>
                  </a:ext>
                </a:extLst>
              </a:tr>
            </a:tbl>
          </a:graphicData>
        </a:graphic>
      </p:graphicFrame>
      <p:sp>
        <p:nvSpPr>
          <p:cNvPr id="31" name="文字方塊 30">
            <a:extLst>
              <a:ext uri="{FF2B5EF4-FFF2-40B4-BE49-F238E27FC236}">
                <a16:creationId xmlns:a16="http://schemas.microsoft.com/office/drawing/2014/main" id="{E2876EDF-E3EF-066E-D0D8-CAAD5C2E064A}"/>
              </a:ext>
            </a:extLst>
          </p:cNvPr>
          <p:cNvSpPr txBox="1"/>
          <p:nvPr/>
        </p:nvSpPr>
        <p:spPr>
          <a:xfrm>
            <a:off x="5832768" y="374534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＊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＊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E7C5B020-5E38-6B87-4FFE-1A79EAE24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686300"/>
              </p:ext>
            </p:extLst>
          </p:nvPr>
        </p:nvGraphicFramePr>
        <p:xfrm>
          <a:off x="8151093" y="2297449"/>
          <a:ext cx="1505526" cy="444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842">
                  <a:extLst>
                    <a:ext uri="{9D8B030D-6E8A-4147-A177-3AD203B41FA5}">
                      <a16:colId xmlns:a16="http://schemas.microsoft.com/office/drawing/2014/main" val="874553479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1088885131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4041607821"/>
                    </a:ext>
                  </a:extLst>
                </a:gridCol>
              </a:tblGrid>
              <a:tr h="444117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3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994319"/>
                  </a:ext>
                </a:extLst>
              </a:tr>
            </a:tbl>
          </a:graphicData>
        </a:graphic>
      </p:graphicFrame>
      <p:sp>
        <p:nvSpPr>
          <p:cNvPr id="33" name="矩形 32">
            <a:extLst>
              <a:ext uri="{FF2B5EF4-FFF2-40B4-BE49-F238E27FC236}">
                <a16:creationId xmlns:a16="http://schemas.microsoft.com/office/drawing/2014/main" id="{8D2F21E4-A88F-B9C8-2FA9-F784825662E6}"/>
              </a:ext>
            </a:extLst>
          </p:cNvPr>
          <p:cNvSpPr/>
          <p:nvPr/>
        </p:nvSpPr>
        <p:spPr>
          <a:xfrm>
            <a:off x="9654166" y="2290907"/>
            <a:ext cx="504825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6DC312B-B632-8EC4-5D28-3D091884035C}"/>
              </a:ext>
            </a:extLst>
          </p:cNvPr>
          <p:cNvSpPr/>
          <p:nvPr/>
        </p:nvSpPr>
        <p:spPr>
          <a:xfrm>
            <a:off x="7643524" y="2290907"/>
            <a:ext cx="504825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E0A5AF54-7BC6-DC3C-5131-1C4563889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147076"/>
              </p:ext>
            </p:extLst>
          </p:nvPr>
        </p:nvGraphicFramePr>
        <p:xfrm>
          <a:off x="7684654" y="2871740"/>
          <a:ext cx="2521525" cy="444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305">
                  <a:extLst>
                    <a:ext uri="{9D8B030D-6E8A-4147-A177-3AD203B41FA5}">
                      <a16:colId xmlns:a16="http://schemas.microsoft.com/office/drawing/2014/main" val="2012537126"/>
                    </a:ext>
                  </a:extLst>
                </a:gridCol>
                <a:gridCol w="504305">
                  <a:extLst>
                    <a:ext uri="{9D8B030D-6E8A-4147-A177-3AD203B41FA5}">
                      <a16:colId xmlns:a16="http://schemas.microsoft.com/office/drawing/2014/main" val="874553479"/>
                    </a:ext>
                  </a:extLst>
                </a:gridCol>
                <a:gridCol w="504305">
                  <a:extLst>
                    <a:ext uri="{9D8B030D-6E8A-4147-A177-3AD203B41FA5}">
                      <a16:colId xmlns:a16="http://schemas.microsoft.com/office/drawing/2014/main" val="1088885131"/>
                    </a:ext>
                  </a:extLst>
                </a:gridCol>
                <a:gridCol w="504305">
                  <a:extLst>
                    <a:ext uri="{9D8B030D-6E8A-4147-A177-3AD203B41FA5}">
                      <a16:colId xmlns:a16="http://schemas.microsoft.com/office/drawing/2014/main" val="4041607821"/>
                    </a:ext>
                  </a:extLst>
                </a:gridCol>
                <a:gridCol w="504305">
                  <a:extLst>
                    <a:ext uri="{9D8B030D-6E8A-4147-A177-3AD203B41FA5}">
                      <a16:colId xmlns:a16="http://schemas.microsoft.com/office/drawing/2014/main" val="3692722133"/>
                    </a:ext>
                  </a:extLst>
                </a:gridCol>
              </a:tblGrid>
              <a:tr h="444117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12</a:t>
                      </a:r>
                      <a:endParaRPr lang="zh-TW" altLang="en-US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16</a:t>
                      </a:r>
                      <a:endParaRPr lang="zh-TW" altLang="en-US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13</a:t>
                      </a:r>
                      <a:endParaRPr lang="zh-TW" altLang="en-US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  <a:endParaRPr lang="zh-TW" altLang="en-US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0</a:t>
                      </a:r>
                      <a:endParaRPr lang="zh-TW" altLang="en-US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994319"/>
                  </a:ext>
                </a:extLst>
              </a:tr>
            </a:tbl>
          </a:graphicData>
        </a:graphic>
      </p:graphicFrame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6CC03D90-5E6E-62E9-1936-115CB2D1EA1D}"/>
              </a:ext>
            </a:extLst>
          </p:cNvPr>
          <p:cNvCxnSpPr/>
          <p:nvPr/>
        </p:nvCxnSpPr>
        <p:spPr>
          <a:xfrm>
            <a:off x="0" y="199505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C972B39A-2761-EF12-FE97-04F0BD11B702}"/>
              </a:ext>
            </a:extLst>
          </p:cNvPr>
          <p:cNvCxnSpPr>
            <a:cxnSpLocks/>
          </p:cNvCxnSpPr>
          <p:nvPr/>
        </p:nvCxnSpPr>
        <p:spPr>
          <a:xfrm>
            <a:off x="0" y="4267200"/>
            <a:ext cx="12192000" cy="831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表格 54">
            <a:extLst>
              <a:ext uri="{FF2B5EF4-FFF2-40B4-BE49-F238E27FC236}">
                <a16:creationId xmlns:a16="http://schemas.microsoft.com/office/drawing/2014/main" id="{D8060D45-7471-BB9D-F622-D594A3310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247732"/>
              </p:ext>
            </p:extLst>
          </p:nvPr>
        </p:nvGraphicFramePr>
        <p:xfrm>
          <a:off x="7236688" y="3689157"/>
          <a:ext cx="3495968" cy="444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9424">
                  <a:extLst>
                    <a:ext uri="{9D8B030D-6E8A-4147-A177-3AD203B41FA5}">
                      <a16:colId xmlns:a16="http://schemas.microsoft.com/office/drawing/2014/main" val="2581557589"/>
                    </a:ext>
                  </a:extLst>
                </a:gridCol>
                <a:gridCol w="499424">
                  <a:extLst>
                    <a:ext uri="{9D8B030D-6E8A-4147-A177-3AD203B41FA5}">
                      <a16:colId xmlns:a16="http://schemas.microsoft.com/office/drawing/2014/main" val="1374554018"/>
                    </a:ext>
                  </a:extLst>
                </a:gridCol>
                <a:gridCol w="499424">
                  <a:extLst>
                    <a:ext uri="{9D8B030D-6E8A-4147-A177-3AD203B41FA5}">
                      <a16:colId xmlns:a16="http://schemas.microsoft.com/office/drawing/2014/main" val="3058692974"/>
                    </a:ext>
                  </a:extLst>
                </a:gridCol>
                <a:gridCol w="499424">
                  <a:extLst>
                    <a:ext uri="{9D8B030D-6E8A-4147-A177-3AD203B41FA5}">
                      <a16:colId xmlns:a16="http://schemas.microsoft.com/office/drawing/2014/main" val="874553479"/>
                    </a:ext>
                  </a:extLst>
                </a:gridCol>
                <a:gridCol w="499424">
                  <a:extLst>
                    <a:ext uri="{9D8B030D-6E8A-4147-A177-3AD203B41FA5}">
                      <a16:colId xmlns:a16="http://schemas.microsoft.com/office/drawing/2014/main" val="1088885131"/>
                    </a:ext>
                  </a:extLst>
                </a:gridCol>
                <a:gridCol w="499424">
                  <a:extLst>
                    <a:ext uri="{9D8B030D-6E8A-4147-A177-3AD203B41FA5}">
                      <a16:colId xmlns:a16="http://schemas.microsoft.com/office/drawing/2014/main" val="3744523581"/>
                    </a:ext>
                  </a:extLst>
                </a:gridCol>
                <a:gridCol w="499424">
                  <a:extLst>
                    <a:ext uri="{9D8B030D-6E8A-4147-A177-3AD203B41FA5}">
                      <a16:colId xmlns:a16="http://schemas.microsoft.com/office/drawing/2014/main" val="4041607821"/>
                    </a:ext>
                  </a:extLst>
                </a:gridCol>
              </a:tblGrid>
              <a:tr h="444117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TW" altLang="en-US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21</a:t>
                      </a:r>
                      <a:endParaRPr lang="zh-TW" altLang="en-US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54</a:t>
                      </a:r>
                      <a:endParaRPr lang="zh-TW" altLang="en-US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83</a:t>
                      </a:r>
                      <a:endParaRPr lang="zh-TW" altLang="en-US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72</a:t>
                      </a:r>
                      <a:endParaRPr lang="zh-TW" altLang="en-US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36</a:t>
                      </a:r>
                      <a:endParaRPr lang="zh-TW" altLang="en-US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994319"/>
                  </a:ext>
                </a:extLst>
              </a:tr>
            </a:tbl>
          </a:graphicData>
        </a:graphic>
      </p:graphicFrame>
      <p:sp>
        <p:nvSpPr>
          <p:cNvPr id="60" name="矩形 59">
            <a:extLst>
              <a:ext uri="{FF2B5EF4-FFF2-40B4-BE49-F238E27FC236}">
                <a16:creationId xmlns:a16="http://schemas.microsoft.com/office/drawing/2014/main" id="{D2F31046-D08A-9A18-E3C8-F007D40A76F9}"/>
              </a:ext>
            </a:extLst>
          </p:cNvPr>
          <p:cNvSpPr/>
          <p:nvPr/>
        </p:nvSpPr>
        <p:spPr>
          <a:xfrm>
            <a:off x="4338638" y="2293217"/>
            <a:ext cx="504825" cy="457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C6D0A83-07A8-E0E7-9E62-588698472B3C}"/>
              </a:ext>
            </a:extLst>
          </p:cNvPr>
          <p:cNvSpPr/>
          <p:nvPr/>
        </p:nvSpPr>
        <p:spPr>
          <a:xfrm>
            <a:off x="1293525" y="2293217"/>
            <a:ext cx="504825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0A40509E-2658-B812-9AD6-F393985D1139}"/>
              </a:ext>
            </a:extLst>
          </p:cNvPr>
          <p:cNvSpPr/>
          <p:nvPr/>
        </p:nvSpPr>
        <p:spPr>
          <a:xfrm>
            <a:off x="10162166" y="2290907"/>
            <a:ext cx="504825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6E63921A-3953-7064-519E-2CE5F01A3917}"/>
              </a:ext>
            </a:extLst>
          </p:cNvPr>
          <p:cNvSpPr/>
          <p:nvPr/>
        </p:nvSpPr>
        <p:spPr>
          <a:xfrm>
            <a:off x="7144761" y="2290907"/>
            <a:ext cx="504825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8B0B57BF-4E7D-B0F3-C03B-82CB3B0A806E}"/>
              </a:ext>
            </a:extLst>
          </p:cNvPr>
          <p:cNvSpPr txBox="1"/>
          <p:nvPr/>
        </p:nvSpPr>
        <p:spPr>
          <a:xfrm>
            <a:off x="8714661" y="3412836"/>
            <a:ext cx="461665" cy="2157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/>
              <a:t>=</a:t>
            </a:r>
            <a:endParaRPr lang="zh-TW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885A5470-AB0F-28C7-0E7A-9B16E141C779}"/>
              </a:ext>
            </a:extLst>
          </p:cNvPr>
          <p:cNvSpPr/>
          <p:nvPr/>
        </p:nvSpPr>
        <p:spPr>
          <a:xfrm>
            <a:off x="6641378" y="2290907"/>
            <a:ext cx="504825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309BC946-EA96-892E-3277-05B677999A27}"/>
              </a:ext>
            </a:extLst>
          </p:cNvPr>
          <p:cNvSpPr/>
          <p:nvPr/>
        </p:nvSpPr>
        <p:spPr>
          <a:xfrm>
            <a:off x="6133379" y="2290907"/>
            <a:ext cx="504825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B3BDC26-3BD0-A6D5-FAB8-BEDD4A87ACEF}"/>
              </a:ext>
            </a:extLst>
          </p:cNvPr>
          <p:cNvSpPr/>
          <p:nvPr/>
        </p:nvSpPr>
        <p:spPr>
          <a:xfrm>
            <a:off x="11162579" y="2290907"/>
            <a:ext cx="504825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F5834ECE-8BCE-7837-2B26-F0DA3700BDAE}"/>
              </a:ext>
            </a:extLst>
          </p:cNvPr>
          <p:cNvSpPr/>
          <p:nvPr/>
        </p:nvSpPr>
        <p:spPr>
          <a:xfrm>
            <a:off x="10663816" y="2290907"/>
            <a:ext cx="504825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0902296-7C52-3436-BCD1-D6338ADE986B}"/>
              </a:ext>
            </a:extLst>
          </p:cNvPr>
          <p:cNvSpPr/>
          <p:nvPr/>
        </p:nvSpPr>
        <p:spPr>
          <a:xfrm>
            <a:off x="3816784" y="4579218"/>
            <a:ext cx="504825" cy="457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AE6B88B8-3050-47FE-74F6-F447C805D62D}"/>
              </a:ext>
            </a:extLst>
          </p:cNvPr>
          <p:cNvSpPr/>
          <p:nvPr/>
        </p:nvSpPr>
        <p:spPr>
          <a:xfrm>
            <a:off x="1796906" y="4579218"/>
            <a:ext cx="504825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74" name="表格 73">
            <a:extLst>
              <a:ext uri="{FF2B5EF4-FFF2-40B4-BE49-F238E27FC236}">
                <a16:creationId xmlns:a16="http://schemas.microsoft.com/office/drawing/2014/main" id="{05A039D2-1F95-5DE6-E389-73874B1262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300624"/>
              </p:ext>
            </p:extLst>
          </p:nvPr>
        </p:nvGraphicFramePr>
        <p:xfrm>
          <a:off x="2299854" y="5171593"/>
          <a:ext cx="1505526" cy="444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842">
                  <a:extLst>
                    <a:ext uri="{9D8B030D-6E8A-4147-A177-3AD203B41FA5}">
                      <a16:colId xmlns:a16="http://schemas.microsoft.com/office/drawing/2014/main" val="874553479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1088885131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4041607821"/>
                    </a:ext>
                  </a:extLst>
                </a:gridCol>
              </a:tblGrid>
              <a:tr h="444117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C00000"/>
                          </a:solidFill>
                        </a:rPr>
                        <a:t>6</a:t>
                      </a:r>
                      <a:endParaRPr lang="zh-TW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C00000"/>
                          </a:solidFill>
                        </a:rPr>
                        <a:t>5</a:t>
                      </a:r>
                      <a:endParaRPr lang="zh-TW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994319"/>
                  </a:ext>
                </a:extLst>
              </a:tr>
            </a:tbl>
          </a:graphicData>
        </a:graphic>
      </p:graphicFrame>
      <p:sp>
        <p:nvSpPr>
          <p:cNvPr id="75" name="文字方塊 74">
            <a:extLst>
              <a:ext uri="{FF2B5EF4-FFF2-40B4-BE49-F238E27FC236}">
                <a16:creationId xmlns:a16="http://schemas.microsoft.com/office/drawing/2014/main" id="{5BDA9F62-0957-5EF3-43A7-D01657602205}"/>
              </a:ext>
            </a:extLst>
          </p:cNvPr>
          <p:cNvSpPr txBox="1"/>
          <p:nvPr/>
        </p:nvSpPr>
        <p:spPr>
          <a:xfrm>
            <a:off x="2821862" y="5694219"/>
            <a:ext cx="461665" cy="2157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/>
              <a:t>=</a:t>
            </a:r>
            <a:endParaRPr lang="zh-TW" altLang="en-US"/>
          </a:p>
        </p:txBody>
      </p: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9F6A8017-040E-1B0A-329F-BAAA53F92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75484"/>
              </p:ext>
            </p:extLst>
          </p:nvPr>
        </p:nvGraphicFramePr>
        <p:xfrm>
          <a:off x="1791853" y="5975159"/>
          <a:ext cx="2516910" cy="444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3382">
                  <a:extLst>
                    <a:ext uri="{9D8B030D-6E8A-4147-A177-3AD203B41FA5}">
                      <a16:colId xmlns:a16="http://schemas.microsoft.com/office/drawing/2014/main" val="4254666052"/>
                    </a:ext>
                  </a:extLst>
                </a:gridCol>
                <a:gridCol w="503382">
                  <a:extLst>
                    <a:ext uri="{9D8B030D-6E8A-4147-A177-3AD203B41FA5}">
                      <a16:colId xmlns:a16="http://schemas.microsoft.com/office/drawing/2014/main" val="874553479"/>
                    </a:ext>
                  </a:extLst>
                </a:gridCol>
                <a:gridCol w="503382">
                  <a:extLst>
                    <a:ext uri="{9D8B030D-6E8A-4147-A177-3AD203B41FA5}">
                      <a16:colId xmlns:a16="http://schemas.microsoft.com/office/drawing/2014/main" val="1088885131"/>
                    </a:ext>
                  </a:extLst>
                </a:gridCol>
                <a:gridCol w="503382">
                  <a:extLst>
                    <a:ext uri="{9D8B030D-6E8A-4147-A177-3AD203B41FA5}">
                      <a16:colId xmlns:a16="http://schemas.microsoft.com/office/drawing/2014/main" val="4041607821"/>
                    </a:ext>
                  </a:extLst>
                </a:gridCol>
                <a:gridCol w="503382">
                  <a:extLst>
                    <a:ext uri="{9D8B030D-6E8A-4147-A177-3AD203B41FA5}">
                      <a16:colId xmlns:a16="http://schemas.microsoft.com/office/drawing/2014/main" val="623273295"/>
                    </a:ext>
                  </a:extLst>
                </a:gridCol>
              </a:tblGrid>
              <a:tr h="444117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13</a:t>
                      </a:r>
                      <a:endParaRPr lang="zh-TW" altLang="en-US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28</a:t>
                      </a:r>
                      <a:endParaRPr lang="zh-TW" altLang="en-US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27</a:t>
                      </a:r>
                      <a:endParaRPr lang="zh-TW" altLang="en-US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18</a:t>
                      </a:r>
                      <a:endParaRPr lang="zh-TW" altLang="en-US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994319"/>
                  </a:ext>
                </a:extLst>
              </a:tr>
            </a:tbl>
          </a:graphicData>
        </a:graphic>
      </p:graphicFrame>
      <p:sp>
        <p:nvSpPr>
          <p:cNvPr id="81" name="文字方塊 80">
            <a:extLst>
              <a:ext uri="{FF2B5EF4-FFF2-40B4-BE49-F238E27FC236}">
                <a16:creationId xmlns:a16="http://schemas.microsoft.com/office/drawing/2014/main" id="{EBA78B4D-EEA3-1399-AAB6-AF7199C3C790}"/>
              </a:ext>
            </a:extLst>
          </p:cNvPr>
          <p:cNvSpPr txBox="1"/>
          <p:nvPr/>
        </p:nvSpPr>
        <p:spPr>
          <a:xfrm>
            <a:off x="1080655" y="600363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＊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D1E29882-D18D-A9BA-1F99-7FB0684BAA36}"/>
              </a:ext>
            </a:extLst>
          </p:cNvPr>
          <p:cNvSpPr txBox="1"/>
          <p:nvPr/>
        </p:nvSpPr>
        <p:spPr>
          <a:xfrm>
            <a:off x="5869712" y="603596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＊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＊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TW" alt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3" name="表格 82">
            <a:extLst>
              <a:ext uri="{FF2B5EF4-FFF2-40B4-BE49-F238E27FC236}">
                <a16:creationId xmlns:a16="http://schemas.microsoft.com/office/drawing/2014/main" id="{C1D9470B-B9CD-ABC9-74C6-F73A3B2FB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437691"/>
              </p:ext>
            </p:extLst>
          </p:nvPr>
        </p:nvGraphicFramePr>
        <p:xfrm>
          <a:off x="7232070" y="5975158"/>
          <a:ext cx="3495968" cy="444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9424">
                  <a:extLst>
                    <a:ext uri="{9D8B030D-6E8A-4147-A177-3AD203B41FA5}">
                      <a16:colId xmlns:a16="http://schemas.microsoft.com/office/drawing/2014/main" val="2581557589"/>
                    </a:ext>
                  </a:extLst>
                </a:gridCol>
                <a:gridCol w="499424">
                  <a:extLst>
                    <a:ext uri="{9D8B030D-6E8A-4147-A177-3AD203B41FA5}">
                      <a16:colId xmlns:a16="http://schemas.microsoft.com/office/drawing/2014/main" val="1374554018"/>
                    </a:ext>
                  </a:extLst>
                </a:gridCol>
                <a:gridCol w="499424">
                  <a:extLst>
                    <a:ext uri="{9D8B030D-6E8A-4147-A177-3AD203B41FA5}">
                      <a16:colId xmlns:a16="http://schemas.microsoft.com/office/drawing/2014/main" val="3058692974"/>
                    </a:ext>
                  </a:extLst>
                </a:gridCol>
                <a:gridCol w="499424">
                  <a:extLst>
                    <a:ext uri="{9D8B030D-6E8A-4147-A177-3AD203B41FA5}">
                      <a16:colId xmlns:a16="http://schemas.microsoft.com/office/drawing/2014/main" val="874553479"/>
                    </a:ext>
                  </a:extLst>
                </a:gridCol>
                <a:gridCol w="499424">
                  <a:extLst>
                    <a:ext uri="{9D8B030D-6E8A-4147-A177-3AD203B41FA5}">
                      <a16:colId xmlns:a16="http://schemas.microsoft.com/office/drawing/2014/main" val="1088885131"/>
                    </a:ext>
                  </a:extLst>
                </a:gridCol>
                <a:gridCol w="499424">
                  <a:extLst>
                    <a:ext uri="{9D8B030D-6E8A-4147-A177-3AD203B41FA5}">
                      <a16:colId xmlns:a16="http://schemas.microsoft.com/office/drawing/2014/main" val="3744523581"/>
                    </a:ext>
                  </a:extLst>
                </a:gridCol>
                <a:gridCol w="499424">
                  <a:extLst>
                    <a:ext uri="{9D8B030D-6E8A-4147-A177-3AD203B41FA5}">
                      <a16:colId xmlns:a16="http://schemas.microsoft.com/office/drawing/2014/main" val="4041607821"/>
                    </a:ext>
                  </a:extLst>
                </a:gridCol>
              </a:tblGrid>
              <a:tr h="444117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TW" altLang="en-US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21</a:t>
                      </a:r>
                      <a:endParaRPr lang="zh-TW" altLang="en-US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54</a:t>
                      </a:r>
                      <a:endParaRPr lang="zh-TW" altLang="en-US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83</a:t>
                      </a:r>
                      <a:endParaRPr lang="zh-TW" altLang="en-US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72</a:t>
                      </a:r>
                      <a:endParaRPr lang="zh-TW" altLang="en-US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36</a:t>
                      </a:r>
                      <a:endParaRPr lang="zh-TW" altLang="en-US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994319"/>
                  </a:ext>
                </a:extLst>
              </a:tr>
            </a:tbl>
          </a:graphicData>
        </a:graphic>
      </p:graphicFrame>
      <p:sp>
        <p:nvSpPr>
          <p:cNvPr id="84" name="矩形 83">
            <a:extLst>
              <a:ext uri="{FF2B5EF4-FFF2-40B4-BE49-F238E27FC236}">
                <a16:creationId xmlns:a16="http://schemas.microsoft.com/office/drawing/2014/main" id="{5A2757EB-9D30-C9F6-8B05-6F2CFD05D276}"/>
              </a:ext>
            </a:extLst>
          </p:cNvPr>
          <p:cNvSpPr/>
          <p:nvPr/>
        </p:nvSpPr>
        <p:spPr>
          <a:xfrm>
            <a:off x="4315548" y="4579218"/>
            <a:ext cx="504825" cy="457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FD23A642-5690-2D0A-EC93-6E2939D7E3B9}"/>
              </a:ext>
            </a:extLst>
          </p:cNvPr>
          <p:cNvSpPr/>
          <p:nvPr/>
        </p:nvSpPr>
        <p:spPr>
          <a:xfrm>
            <a:off x="1288907" y="4579218"/>
            <a:ext cx="504825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9D32D392-AAC9-C21F-B5C1-F9FF15D40FC3}"/>
              </a:ext>
            </a:extLst>
          </p:cNvPr>
          <p:cNvSpPr/>
          <p:nvPr/>
        </p:nvSpPr>
        <p:spPr>
          <a:xfrm>
            <a:off x="10157548" y="4576908"/>
            <a:ext cx="504825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6840F8D-8D77-A186-BB91-9C9E414003B4}"/>
              </a:ext>
            </a:extLst>
          </p:cNvPr>
          <p:cNvSpPr/>
          <p:nvPr/>
        </p:nvSpPr>
        <p:spPr>
          <a:xfrm>
            <a:off x="7140143" y="4576908"/>
            <a:ext cx="504825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2510E7B8-E49F-299B-C153-C9521CE5BDAA}"/>
              </a:ext>
            </a:extLst>
          </p:cNvPr>
          <p:cNvSpPr txBox="1"/>
          <p:nvPr/>
        </p:nvSpPr>
        <p:spPr>
          <a:xfrm>
            <a:off x="8710043" y="5698837"/>
            <a:ext cx="461665" cy="2157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/>
              <a:t>=</a:t>
            </a:r>
            <a:endParaRPr lang="zh-TW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3AA7FEAA-B0EC-2175-4C77-489A876C562C}"/>
              </a:ext>
            </a:extLst>
          </p:cNvPr>
          <p:cNvSpPr/>
          <p:nvPr/>
        </p:nvSpPr>
        <p:spPr>
          <a:xfrm>
            <a:off x="6636760" y="4576908"/>
            <a:ext cx="504825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0AEFCAA2-462F-7563-0A21-EB97EEBEE785}"/>
              </a:ext>
            </a:extLst>
          </p:cNvPr>
          <p:cNvSpPr/>
          <p:nvPr/>
        </p:nvSpPr>
        <p:spPr>
          <a:xfrm>
            <a:off x="10659198" y="4576908"/>
            <a:ext cx="504825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94" name="表格 93">
            <a:extLst>
              <a:ext uri="{FF2B5EF4-FFF2-40B4-BE49-F238E27FC236}">
                <a16:creationId xmlns:a16="http://schemas.microsoft.com/office/drawing/2014/main" id="{94D1D0F8-7B71-9B25-48A5-D16A3D0CB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923230"/>
              </p:ext>
            </p:extLst>
          </p:nvPr>
        </p:nvGraphicFramePr>
        <p:xfrm>
          <a:off x="2304473" y="4585084"/>
          <a:ext cx="1505526" cy="444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842">
                  <a:extLst>
                    <a:ext uri="{9D8B030D-6E8A-4147-A177-3AD203B41FA5}">
                      <a16:colId xmlns:a16="http://schemas.microsoft.com/office/drawing/2014/main" val="874553479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1088885131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4041607821"/>
                    </a:ext>
                  </a:extLst>
                </a:gridCol>
              </a:tblGrid>
              <a:tr h="444117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</a:t>
                      </a:r>
                      <a:endParaRPr lang="zh-TW" altLang="en-US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</a:t>
                      </a:r>
                      <a:endParaRPr lang="zh-TW" altLang="en-US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3</a:t>
                      </a:r>
                      <a:endParaRPr lang="zh-TW" altLang="en-US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994319"/>
                  </a:ext>
                </a:extLst>
              </a:tr>
            </a:tbl>
          </a:graphicData>
        </a:graphic>
      </p:graphicFrame>
      <p:graphicFrame>
        <p:nvGraphicFramePr>
          <p:cNvPr id="97" name="表格 96">
            <a:extLst>
              <a:ext uri="{FF2B5EF4-FFF2-40B4-BE49-F238E27FC236}">
                <a16:creationId xmlns:a16="http://schemas.microsoft.com/office/drawing/2014/main" id="{A4FBC0D5-FDA8-6C2B-1BB1-03DF0948D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702542"/>
              </p:ext>
            </p:extLst>
          </p:nvPr>
        </p:nvGraphicFramePr>
        <p:xfrm>
          <a:off x="7652326" y="4585088"/>
          <a:ext cx="2516910" cy="444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3382">
                  <a:extLst>
                    <a:ext uri="{9D8B030D-6E8A-4147-A177-3AD203B41FA5}">
                      <a16:colId xmlns:a16="http://schemas.microsoft.com/office/drawing/2014/main" val="4254666052"/>
                    </a:ext>
                  </a:extLst>
                </a:gridCol>
                <a:gridCol w="503382">
                  <a:extLst>
                    <a:ext uri="{9D8B030D-6E8A-4147-A177-3AD203B41FA5}">
                      <a16:colId xmlns:a16="http://schemas.microsoft.com/office/drawing/2014/main" val="874553479"/>
                    </a:ext>
                  </a:extLst>
                </a:gridCol>
                <a:gridCol w="503382">
                  <a:extLst>
                    <a:ext uri="{9D8B030D-6E8A-4147-A177-3AD203B41FA5}">
                      <a16:colId xmlns:a16="http://schemas.microsoft.com/office/drawing/2014/main" val="1088885131"/>
                    </a:ext>
                  </a:extLst>
                </a:gridCol>
                <a:gridCol w="503382">
                  <a:extLst>
                    <a:ext uri="{9D8B030D-6E8A-4147-A177-3AD203B41FA5}">
                      <a16:colId xmlns:a16="http://schemas.microsoft.com/office/drawing/2014/main" val="4041607821"/>
                    </a:ext>
                  </a:extLst>
                </a:gridCol>
                <a:gridCol w="503382">
                  <a:extLst>
                    <a:ext uri="{9D8B030D-6E8A-4147-A177-3AD203B41FA5}">
                      <a16:colId xmlns:a16="http://schemas.microsoft.com/office/drawing/2014/main" val="623273295"/>
                    </a:ext>
                  </a:extLst>
                </a:gridCol>
              </a:tblGrid>
              <a:tr h="444117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13</a:t>
                      </a:r>
                      <a:endParaRPr lang="zh-TW" altLang="en-US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28</a:t>
                      </a:r>
                      <a:endParaRPr lang="zh-TW" altLang="en-US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27</a:t>
                      </a:r>
                      <a:endParaRPr lang="zh-TW" altLang="en-US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18</a:t>
                      </a:r>
                      <a:endParaRPr lang="zh-TW" altLang="en-US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994319"/>
                  </a:ext>
                </a:extLst>
              </a:tr>
            </a:tbl>
          </a:graphicData>
        </a:graphic>
      </p:graphicFrame>
      <p:sp>
        <p:nvSpPr>
          <p:cNvPr id="98" name="手繪多邊形: 圖案 97">
            <a:extLst>
              <a:ext uri="{FF2B5EF4-FFF2-40B4-BE49-F238E27FC236}">
                <a16:creationId xmlns:a16="http://schemas.microsoft.com/office/drawing/2014/main" id="{C05B5586-EB68-16A6-A5A8-1EEE9D3FE41B}"/>
              </a:ext>
            </a:extLst>
          </p:cNvPr>
          <p:cNvSpPr/>
          <p:nvPr/>
        </p:nvSpPr>
        <p:spPr>
          <a:xfrm rot="21369388">
            <a:off x="10797311" y="3980873"/>
            <a:ext cx="970593" cy="2096655"/>
          </a:xfrm>
          <a:custGeom>
            <a:avLst/>
            <a:gdLst>
              <a:gd name="connsiteX0" fmla="*/ 129309 w 970593"/>
              <a:gd name="connsiteY0" fmla="*/ 0 h 2715491"/>
              <a:gd name="connsiteX1" fmla="*/ 969818 w 970593"/>
              <a:gd name="connsiteY1" fmla="*/ 1496291 h 2715491"/>
              <a:gd name="connsiteX2" fmla="*/ 0 w 970593"/>
              <a:gd name="connsiteY2" fmla="*/ 2715491 h 271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0593" h="2715491">
                <a:moveTo>
                  <a:pt x="129309" y="0"/>
                </a:moveTo>
                <a:cubicBezTo>
                  <a:pt x="560339" y="521854"/>
                  <a:pt x="991369" y="1043709"/>
                  <a:pt x="969818" y="1496291"/>
                </a:cubicBezTo>
                <a:cubicBezTo>
                  <a:pt x="948267" y="1948873"/>
                  <a:pt x="474133" y="2332182"/>
                  <a:pt x="0" y="2715491"/>
                </a:cubicBezTo>
              </a:path>
            </a:pathLst>
          </a:custGeom>
          <a:noFill/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765DE1FE-D88A-29DD-2235-0F07F52BC598}"/>
              </a:ext>
            </a:extLst>
          </p:cNvPr>
          <p:cNvSpPr txBox="1"/>
          <p:nvPr/>
        </p:nvSpPr>
        <p:spPr>
          <a:xfrm>
            <a:off x="11194472" y="58558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一樣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7F05DEE-4875-31E6-B4F0-106B84225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662638"/>
              </p:ext>
            </p:extLst>
          </p:nvPr>
        </p:nvGraphicFramePr>
        <p:xfrm>
          <a:off x="8164945" y="5171592"/>
          <a:ext cx="1505526" cy="444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842">
                  <a:extLst>
                    <a:ext uri="{9D8B030D-6E8A-4147-A177-3AD203B41FA5}">
                      <a16:colId xmlns:a16="http://schemas.microsoft.com/office/drawing/2014/main" val="874553479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1088885131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4041607821"/>
                    </a:ext>
                  </a:extLst>
                </a:gridCol>
              </a:tblGrid>
              <a:tr h="444117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0000FF"/>
                          </a:solidFill>
                        </a:rPr>
                        <a:t>2</a:t>
                      </a:r>
                      <a:endParaRPr lang="zh-TW" altLang="en-US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 lang="zh-TW" altLang="en-US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994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15435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A472428-308F-84FA-07D6-71D4722FC112}"/>
              </a:ext>
            </a:extLst>
          </p:cNvPr>
          <p:cNvSpPr txBox="1"/>
          <p:nvPr/>
        </p:nvSpPr>
        <p:spPr>
          <a:xfrm>
            <a:off x="0" y="260648"/>
            <a:ext cx="8109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卷積</a:t>
            </a:r>
            <a:r>
              <a:rPr lang="en-US" altLang="zh-TW"/>
              <a:t>(Convolution)</a:t>
            </a:r>
            <a:r>
              <a:rPr lang="zh-TW" altLang="en-US"/>
              <a:t>特性</a:t>
            </a:r>
            <a:r>
              <a:rPr lang="en-US" altLang="zh-TW"/>
              <a:t>(</a:t>
            </a:r>
            <a:r>
              <a:rPr lang="en-US" altLang="zh-TW">
                <a:sym typeface="Wingdings" panose="05000000000000000000" pitchFamily="2" charset="2"/>
              </a:rPr>
              <a:t>3):</a:t>
            </a:r>
            <a:r>
              <a:rPr lang="zh-TW" altLang="en-US"/>
              <a:t>分配性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B0FBC7-393B-28BC-E03F-71266C3046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4" t="11187" r="-894" b="-11187"/>
          <a:stretch/>
        </p:blipFill>
        <p:spPr>
          <a:xfrm>
            <a:off x="7954240" y="382697"/>
            <a:ext cx="4134427" cy="49536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0BBCEDF-5591-B248-9058-70C26C8F8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319956"/>
              </p:ext>
            </p:extLst>
          </p:nvPr>
        </p:nvGraphicFramePr>
        <p:xfrm>
          <a:off x="3371273" y="1320029"/>
          <a:ext cx="1505526" cy="444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842">
                  <a:extLst>
                    <a:ext uri="{9D8B030D-6E8A-4147-A177-3AD203B41FA5}">
                      <a16:colId xmlns:a16="http://schemas.microsoft.com/office/drawing/2014/main" val="874553479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1088885131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4041607821"/>
                    </a:ext>
                  </a:extLst>
                </a:gridCol>
              </a:tblGrid>
              <a:tr h="444117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3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994319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85D988B-1318-6117-FB37-3428626C0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69345"/>
              </p:ext>
            </p:extLst>
          </p:nvPr>
        </p:nvGraphicFramePr>
        <p:xfrm>
          <a:off x="5537200" y="1315411"/>
          <a:ext cx="1505526" cy="444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842">
                  <a:extLst>
                    <a:ext uri="{9D8B030D-6E8A-4147-A177-3AD203B41FA5}">
                      <a16:colId xmlns:a16="http://schemas.microsoft.com/office/drawing/2014/main" val="874553479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1088885131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4041607821"/>
                    </a:ext>
                  </a:extLst>
                </a:gridCol>
              </a:tblGrid>
              <a:tr h="444117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TW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C00000"/>
                          </a:solidFill>
                        </a:rPr>
                        <a:t>5</a:t>
                      </a:r>
                      <a:endParaRPr lang="zh-TW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C00000"/>
                          </a:solidFill>
                        </a:rPr>
                        <a:t>6</a:t>
                      </a:r>
                      <a:endParaRPr lang="zh-TW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994319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5B345072-D336-EE77-D177-3642D728FD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01404"/>
              </p:ext>
            </p:extLst>
          </p:nvPr>
        </p:nvGraphicFramePr>
        <p:xfrm>
          <a:off x="7693892" y="1310792"/>
          <a:ext cx="1505526" cy="444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842">
                  <a:extLst>
                    <a:ext uri="{9D8B030D-6E8A-4147-A177-3AD203B41FA5}">
                      <a16:colId xmlns:a16="http://schemas.microsoft.com/office/drawing/2014/main" val="874553479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1088885131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4041607821"/>
                    </a:ext>
                  </a:extLst>
                </a:gridCol>
              </a:tblGrid>
              <a:tr h="444117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TW" altLang="en-US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002060"/>
                          </a:solidFill>
                        </a:rPr>
                        <a:t>1</a:t>
                      </a:r>
                      <a:endParaRPr lang="zh-TW" altLang="en-US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002060"/>
                          </a:solidFill>
                        </a:rPr>
                        <a:t>2</a:t>
                      </a:r>
                      <a:endParaRPr lang="zh-TW" altLang="en-US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994319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02714059-3517-3571-7F78-A31163A31DF6}"/>
              </a:ext>
            </a:extLst>
          </p:cNvPr>
          <p:cNvSpPr txBox="1"/>
          <p:nvPr/>
        </p:nvSpPr>
        <p:spPr>
          <a:xfrm>
            <a:off x="3001818" y="1283855"/>
            <a:ext cx="272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6D9F35-9A86-5BC7-BE99-8AD06E5B5418}"/>
              </a:ext>
            </a:extLst>
          </p:cNvPr>
          <p:cNvSpPr txBox="1"/>
          <p:nvPr/>
        </p:nvSpPr>
        <p:spPr>
          <a:xfrm>
            <a:off x="5196905" y="1260764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2F7E6C9-11F3-5C75-5AAF-D77719AC6CF5}"/>
              </a:ext>
            </a:extLst>
          </p:cNvPr>
          <p:cNvSpPr txBox="1"/>
          <p:nvPr/>
        </p:nvSpPr>
        <p:spPr>
          <a:xfrm>
            <a:off x="7314056" y="129309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TW" alt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92DF276-4D54-F1A2-0D6F-F56E397C509D}"/>
              </a:ext>
            </a:extLst>
          </p:cNvPr>
          <p:cNvSpPr txBox="1"/>
          <p:nvPr/>
        </p:nvSpPr>
        <p:spPr>
          <a:xfrm>
            <a:off x="725054" y="211512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TW" alt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DC4F79AA-661C-2A4C-568B-12438F854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365669"/>
              </p:ext>
            </p:extLst>
          </p:nvPr>
        </p:nvGraphicFramePr>
        <p:xfrm>
          <a:off x="300179" y="2529993"/>
          <a:ext cx="1505526" cy="444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842">
                  <a:extLst>
                    <a:ext uri="{9D8B030D-6E8A-4147-A177-3AD203B41FA5}">
                      <a16:colId xmlns:a16="http://schemas.microsoft.com/office/drawing/2014/main" val="874553479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1088885131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4041607821"/>
                    </a:ext>
                  </a:extLst>
                </a:gridCol>
              </a:tblGrid>
              <a:tr h="444117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TW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C00000"/>
                          </a:solidFill>
                        </a:rPr>
                        <a:t>5</a:t>
                      </a:r>
                      <a:endParaRPr lang="zh-TW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C00000"/>
                          </a:solidFill>
                        </a:rPr>
                        <a:t>6</a:t>
                      </a:r>
                      <a:endParaRPr lang="zh-TW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994319"/>
                  </a:ext>
                </a:extLst>
              </a:tr>
            </a:tbl>
          </a:graphicData>
        </a:graphic>
      </p:graphicFrame>
      <p:sp>
        <p:nvSpPr>
          <p:cNvPr id="17" name="文字方塊 16">
            <a:extLst>
              <a:ext uri="{FF2B5EF4-FFF2-40B4-BE49-F238E27FC236}">
                <a16:creationId xmlns:a16="http://schemas.microsoft.com/office/drawing/2014/main" id="{2E323F7D-3F50-10C8-7FF1-725BC7D75A9A}"/>
              </a:ext>
            </a:extLst>
          </p:cNvPr>
          <p:cNvSpPr txBox="1"/>
          <p:nvPr/>
        </p:nvSpPr>
        <p:spPr>
          <a:xfrm rot="5400000">
            <a:off x="1852040" y="2918691"/>
            <a:ext cx="461665" cy="2157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/>
              <a:t>=</a:t>
            </a:r>
            <a:endParaRPr lang="zh-TW" altLang="en-US"/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4561B97A-A6ED-6179-6691-08D8C6AF7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996668"/>
              </p:ext>
            </p:extLst>
          </p:nvPr>
        </p:nvGraphicFramePr>
        <p:xfrm>
          <a:off x="2336794" y="2793230"/>
          <a:ext cx="1510146" cy="444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3382">
                  <a:extLst>
                    <a:ext uri="{9D8B030D-6E8A-4147-A177-3AD203B41FA5}">
                      <a16:colId xmlns:a16="http://schemas.microsoft.com/office/drawing/2014/main" val="4254666052"/>
                    </a:ext>
                  </a:extLst>
                </a:gridCol>
                <a:gridCol w="503382">
                  <a:extLst>
                    <a:ext uri="{9D8B030D-6E8A-4147-A177-3AD203B41FA5}">
                      <a16:colId xmlns:a16="http://schemas.microsoft.com/office/drawing/2014/main" val="874553479"/>
                    </a:ext>
                  </a:extLst>
                </a:gridCol>
                <a:gridCol w="503382">
                  <a:extLst>
                    <a:ext uri="{9D8B030D-6E8A-4147-A177-3AD203B41FA5}">
                      <a16:colId xmlns:a16="http://schemas.microsoft.com/office/drawing/2014/main" val="623273295"/>
                    </a:ext>
                  </a:extLst>
                </a:gridCol>
              </a:tblGrid>
              <a:tr h="444117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8</a:t>
                      </a:r>
                      <a:endParaRPr lang="zh-TW" altLang="en-US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994319"/>
                  </a:ext>
                </a:extLst>
              </a:tr>
            </a:tbl>
          </a:graphicData>
        </a:graphic>
      </p:graphicFrame>
      <p:sp>
        <p:nvSpPr>
          <p:cNvPr id="19" name="文字方塊 18">
            <a:extLst>
              <a:ext uri="{FF2B5EF4-FFF2-40B4-BE49-F238E27FC236}">
                <a16:creationId xmlns:a16="http://schemas.microsoft.com/office/drawing/2014/main" id="{B6328381-5C10-761B-6D70-48656601D750}"/>
              </a:ext>
            </a:extLst>
          </p:cNvPr>
          <p:cNvSpPr txBox="1"/>
          <p:nvPr/>
        </p:nvSpPr>
        <p:spPr>
          <a:xfrm>
            <a:off x="1348509" y="3930071"/>
            <a:ext cx="124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＊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5902031C-5A6C-7631-7B27-B00747589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382999"/>
              </p:ext>
            </p:extLst>
          </p:nvPr>
        </p:nvGraphicFramePr>
        <p:xfrm>
          <a:off x="1219197" y="4347922"/>
          <a:ext cx="1505526" cy="444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842">
                  <a:extLst>
                    <a:ext uri="{9D8B030D-6E8A-4147-A177-3AD203B41FA5}">
                      <a16:colId xmlns:a16="http://schemas.microsoft.com/office/drawing/2014/main" val="874553479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1088885131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4041607821"/>
                    </a:ext>
                  </a:extLst>
                </a:gridCol>
              </a:tblGrid>
              <a:tr h="444117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3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994319"/>
                  </a:ext>
                </a:extLst>
              </a:tr>
            </a:tbl>
          </a:graphicData>
        </a:graphic>
      </p:graphicFrame>
      <p:sp>
        <p:nvSpPr>
          <p:cNvPr id="21" name="矩形 20">
            <a:extLst>
              <a:ext uri="{FF2B5EF4-FFF2-40B4-BE49-F238E27FC236}">
                <a16:creationId xmlns:a16="http://schemas.microsoft.com/office/drawing/2014/main" id="{DB5D72DC-430E-7AE6-227D-52A662218AD8}"/>
              </a:ext>
            </a:extLst>
          </p:cNvPr>
          <p:cNvSpPr/>
          <p:nvPr/>
        </p:nvSpPr>
        <p:spPr>
          <a:xfrm>
            <a:off x="2722270" y="4341380"/>
            <a:ext cx="504825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FB936A9-F202-F2C1-B491-109450FA1B91}"/>
              </a:ext>
            </a:extLst>
          </p:cNvPr>
          <p:cNvSpPr/>
          <p:nvPr/>
        </p:nvSpPr>
        <p:spPr>
          <a:xfrm>
            <a:off x="711628" y="4341380"/>
            <a:ext cx="504825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307204ED-094E-2689-D9C2-8D6E0AAD7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167578"/>
              </p:ext>
            </p:extLst>
          </p:nvPr>
        </p:nvGraphicFramePr>
        <p:xfrm>
          <a:off x="1223812" y="4922213"/>
          <a:ext cx="1512915" cy="444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305">
                  <a:extLst>
                    <a:ext uri="{9D8B030D-6E8A-4147-A177-3AD203B41FA5}">
                      <a16:colId xmlns:a16="http://schemas.microsoft.com/office/drawing/2014/main" val="2012537126"/>
                    </a:ext>
                  </a:extLst>
                </a:gridCol>
                <a:gridCol w="504305">
                  <a:extLst>
                    <a:ext uri="{9D8B030D-6E8A-4147-A177-3AD203B41FA5}">
                      <a16:colId xmlns:a16="http://schemas.microsoft.com/office/drawing/2014/main" val="1088885131"/>
                    </a:ext>
                  </a:extLst>
                </a:gridCol>
                <a:gridCol w="504305">
                  <a:extLst>
                    <a:ext uri="{9D8B030D-6E8A-4147-A177-3AD203B41FA5}">
                      <a16:colId xmlns:a16="http://schemas.microsoft.com/office/drawing/2014/main" val="3692722133"/>
                    </a:ext>
                  </a:extLst>
                </a:gridCol>
              </a:tblGrid>
              <a:tr h="444117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8</a:t>
                      </a:r>
                      <a:endParaRPr lang="zh-TW" altLang="en-US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6</a:t>
                      </a:r>
                      <a:endParaRPr lang="zh-TW" altLang="en-US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  <a:endParaRPr lang="zh-TW" altLang="en-US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994319"/>
                  </a:ext>
                </a:extLst>
              </a:tr>
            </a:tbl>
          </a:graphicData>
        </a:graphic>
      </p:graphicFrame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A966D238-555B-9484-5512-81587C037ED2}"/>
              </a:ext>
            </a:extLst>
          </p:cNvPr>
          <p:cNvCxnSpPr/>
          <p:nvPr/>
        </p:nvCxnSpPr>
        <p:spPr>
          <a:xfrm>
            <a:off x="0" y="199505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0CD44DF6-784A-7980-FC54-6268181FC544}"/>
              </a:ext>
            </a:extLst>
          </p:cNvPr>
          <p:cNvCxnSpPr>
            <a:cxnSpLocks/>
          </p:cNvCxnSpPr>
          <p:nvPr/>
        </p:nvCxnSpPr>
        <p:spPr>
          <a:xfrm>
            <a:off x="4073236" y="2004291"/>
            <a:ext cx="0" cy="4844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E6B60A6F-DB79-B930-159A-68CBD1E89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636723"/>
              </p:ext>
            </p:extLst>
          </p:nvPr>
        </p:nvGraphicFramePr>
        <p:xfrm>
          <a:off x="785082" y="5825067"/>
          <a:ext cx="2497120" cy="444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9424">
                  <a:extLst>
                    <a:ext uri="{9D8B030D-6E8A-4147-A177-3AD203B41FA5}">
                      <a16:colId xmlns:a16="http://schemas.microsoft.com/office/drawing/2014/main" val="1374554018"/>
                    </a:ext>
                  </a:extLst>
                </a:gridCol>
                <a:gridCol w="499424">
                  <a:extLst>
                    <a:ext uri="{9D8B030D-6E8A-4147-A177-3AD203B41FA5}">
                      <a16:colId xmlns:a16="http://schemas.microsoft.com/office/drawing/2014/main" val="3058692974"/>
                    </a:ext>
                  </a:extLst>
                </a:gridCol>
                <a:gridCol w="499424">
                  <a:extLst>
                    <a:ext uri="{9D8B030D-6E8A-4147-A177-3AD203B41FA5}">
                      <a16:colId xmlns:a16="http://schemas.microsoft.com/office/drawing/2014/main" val="874553479"/>
                    </a:ext>
                  </a:extLst>
                </a:gridCol>
                <a:gridCol w="499424">
                  <a:extLst>
                    <a:ext uri="{9D8B030D-6E8A-4147-A177-3AD203B41FA5}">
                      <a16:colId xmlns:a16="http://schemas.microsoft.com/office/drawing/2014/main" val="1088885131"/>
                    </a:ext>
                  </a:extLst>
                </a:gridCol>
                <a:gridCol w="499424">
                  <a:extLst>
                    <a:ext uri="{9D8B030D-6E8A-4147-A177-3AD203B41FA5}">
                      <a16:colId xmlns:a16="http://schemas.microsoft.com/office/drawing/2014/main" val="3744523581"/>
                    </a:ext>
                  </a:extLst>
                </a:gridCol>
              </a:tblGrid>
              <a:tr h="444117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14</a:t>
                      </a:r>
                      <a:endParaRPr lang="zh-TW" altLang="en-US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32</a:t>
                      </a:r>
                      <a:endParaRPr lang="zh-TW" altLang="en-US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34</a:t>
                      </a:r>
                      <a:endParaRPr lang="zh-TW" altLang="en-US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24</a:t>
                      </a:r>
                      <a:endParaRPr lang="zh-TW" altLang="en-US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994319"/>
                  </a:ext>
                </a:extLst>
              </a:tr>
            </a:tbl>
          </a:graphicData>
        </a:graphic>
      </p:graphicFrame>
      <p:sp>
        <p:nvSpPr>
          <p:cNvPr id="29" name="矩形 28">
            <a:extLst>
              <a:ext uri="{FF2B5EF4-FFF2-40B4-BE49-F238E27FC236}">
                <a16:creationId xmlns:a16="http://schemas.microsoft.com/office/drawing/2014/main" id="{3DE70151-F8F0-2643-8318-8E5B77093996}"/>
              </a:ext>
            </a:extLst>
          </p:cNvPr>
          <p:cNvSpPr/>
          <p:nvPr/>
        </p:nvSpPr>
        <p:spPr>
          <a:xfrm>
            <a:off x="3230270" y="4341380"/>
            <a:ext cx="504825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1CD6F94-5E69-854D-39FD-61E72A22BAF5}"/>
              </a:ext>
            </a:extLst>
          </p:cNvPr>
          <p:cNvSpPr/>
          <p:nvPr/>
        </p:nvSpPr>
        <p:spPr>
          <a:xfrm>
            <a:off x="212865" y="4341380"/>
            <a:ext cx="504825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D9964D6-E066-6736-C061-377C52546EB2}"/>
              </a:ext>
            </a:extLst>
          </p:cNvPr>
          <p:cNvSpPr txBox="1"/>
          <p:nvPr/>
        </p:nvSpPr>
        <p:spPr>
          <a:xfrm>
            <a:off x="1782765" y="5463309"/>
            <a:ext cx="461665" cy="2157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/>
              <a:t>=</a:t>
            </a:r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CEDFE78-C067-1C49-6089-F38548D89587}"/>
              </a:ext>
            </a:extLst>
          </p:cNvPr>
          <p:cNvSpPr/>
          <p:nvPr/>
        </p:nvSpPr>
        <p:spPr>
          <a:xfrm>
            <a:off x="7068993" y="2898199"/>
            <a:ext cx="504825" cy="457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DFF130C-18C5-F662-5F08-4B3BC525249F}"/>
              </a:ext>
            </a:extLst>
          </p:cNvPr>
          <p:cNvSpPr/>
          <p:nvPr/>
        </p:nvSpPr>
        <p:spPr>
          <a:xfrm>
            <a:off x="5049115" y="2898199"/>
            <a:ext cx="504825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32353322-A9F4-1530-4F56-961E1E0BD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706911"/>
              </p:ext>
            </p:extLst>
          </p:nvPr>
        </p:nvGraphicFramePr>
        <p:xfrm>
          <a:off x="5552063" y="3490574"/>
          <a:ext cx="1505526" cy="444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842">
                  <a:extLst>
                    <a:ext uri="{9D8B030D-6E8A-4147-A177-3AD203B41FA5}">
                      <a16:colId xmlns:a16="http://schemas.microsoft.com/office/drawing/2014/main" val="874553479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1088885131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4041607821"/>
                    </a:ext>
                  </a:extLst>
                </a:gridCol>
              </a:tblGrid>
              <a:tr h="444117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C00000"/>
                          </a:solidFill>
                        </a:rPr>
                        <a:t>6</a:t>
                      </a:r>
                      <a:endParaRPr lang="zh-TW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C00000"/>
                          </a:solidFill>
                        </a:rPr>
                        <a:t>5</a:t>
                      </a:r>
                      <a:endParaRPr lang="zh-TW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994319"/>
                  </a:ext>
                </a:extLst>
              </a:tr>
            </a:tbl>
          </a:graphicData>
        </a:graphic>
      </p:graphicFrame>
      <p:sp>
        <p:nvSpPr>
          <p:cNvPr id="39" name="文字方塊 38">
            <a:extLst>
              <a:ext uri="{FF2B5EF4-FFF2-40B4-BE49-F238E27FC236}">
                <a16:creationId xmlns:a16="http://schemas.microsoft.com/office/drawing/2014/main" id="{BBBAEB4D-608F-DDCD-F52C-9B70DE76ACF8}"/>
              </a:ext>
            </a:extLst>
          </p:cNvPr>
          <p:cNvSpPr txBox="1"/>
          <p:nvPr/>
        </p:nvSpPr>
        <p:spPr>
          <a:xfrm>
            <a:off x="6074071" y="4013200"/>
            <a:ext cx="461665" cy="2157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/>
              <a:t>=</a:t>
            </a:r>
            <a:endParaRPr lang="zh-TW" altLang="en-US"/>
          </a:p>
        </p:txBody>
      </p:sp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1992572C-5361-3A2D-4E67-6A2662133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602606"/>
              </p:ext>
            </p:extLst>
          </p:nvPr>
        </p:nvGraphicFramePr>
        <p:xfrm>
          <a:off x="5044062" y="4294140"/>
          <a:ext cx="2516910" cy="444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3382">
                  <a:extLst>
                    <a:ext uri="{9D8B030D-6E8A-4147-A177-3AD203B41FA5}">
                      <a16:colId xmlns:a16="http://schemas.microsoft.com/office/drawing/2014/main" val="4254666052"/>
                    </a:ext>
                  </a:extLst>
                </a:gridCol>
                <a:gridCol w="503382">
                  <a:extLst>
                    <a:ext uri="{9D8B030D-6E8A-4147-A177-3AD203B41FA5}">
                      <a16:colId xmlns:a16="http://schemas.microsoft.com/office/drawing/2014/main" val="874553479"/>
                    </a:ext>
                  </a:extLst>
                </a:gridCol>
                <a:gridCol w="503382">
                  <a:extLst>
                    <a:ext uri="{9D8B030D-6E8A-4147-A177-3AD203B41FA5}">
                      <a16:colId xmlns:a16="http://schemas.microsoft.com/office/drawing/2014/main" val="1088885131"/>
                    </a:ext>
                  </a:extLst>
                </a:gridCol>
                <a:gridCol w="503382">
                  <a:extLst>
                    <a:ext uri="{9D8B030D-6E8A-4147-A177-3AD203B41FA5}">
                      <a16:colId xmlns:a16="http://schemas.microsoft.com/office/drawing/2014/main" val="4041607821"/>
                    </a:ext>
                  </a:extLst>
                </a:gridCol>
                <a:gridCol w="503382">
                  <a:extLst>
                    <a:ext uri="{9D8B030D-6E8A-4147-A177-3AD203B41FA5}">
                      <a16:colId xmlns:a16="http://schemas.microsoft.com/office/drawing/2014/main" val="623273295"/>
                    </a:ext>
                  </a:extLst>
                </a:gridCol>
              </a:tblGrid>
              <a:tr h="444117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13</a:t>
                      </a:r>
                      <a:endParaRPr lang="zh-TW" altLang="en-US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28</a:t>
                      </a:r>
                      <a:endParaRPr lang="zh-TW" altLang="en-US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27</a:t>
                      </a:r>
                      <a:endParaRPr lang="zh-TW" altLang="en-US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18</a:t>
                      </a:r>
                      <a:endParaRPr lang="zh-TW" altLang="en-US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994319"/>
                  </a:ext>
                </a:extLst>
              </a:tr>
            </a:tbl>
          </a:graphicData>
        </a:graphic>
      </p:graphicFrame>
      <p:sp>
        <p:nvSpPr>
          <p:cNvPr id="41" name="文字方塊 40">
            <a:extLst>
              <a:ext uri="{FF2B5EF4-FFF2-40B4-BE49-F238E27FC236}">
                <a16:creationId xmlns:a16="http://schemas.microsoft.com/office/drawing/2014/main" id="{288DDFE4-548E-B9A0-39D6-AA9D7CBC8225}"/>
              </a:ext>
            </a:extLst>
          </p:cNvPr>
          <p:cNvSpPr txBox="1"/>
          <p:nvPr/>
        </p:nvSpPr>
        <p:spPr>
          <a:xfrm>
            <a:off x="4332864" y="432261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＊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D1402EF-60B7-3AF0-EB43-92A62FB454B2}"/>
              </a:ext>
            </a:extLst>
          </p:cNvPr>
          <p:cNvSpPr/>
          <p:nvPr/>
        </p:nvSpPr>
        <p:spPr>
          <a:xfrm>
            <a:off x="7567757" y="2898199"/>
            <a:ext cx="504825" cy="457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F5B76BC-58D2-F1A6-D442-CAF495B7D72A}"/>
              </a:ext>
            </a:extLst>
          </p:cNvPr>
          <p:cNvSpPr/>
          <p:nvPr/>
        </p:nvSpPr>
        <p:spPr>
          <a:xfrm>
            <a:off x="4541116" y="2898199"/>
            <a:ext cx="504825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54" name="表格 53">
            <a:extLst>
              <a:ext uri="{FF2B5EF4-FFF2-40B4-BE49-F238E27FC236}">
                <a16:creationId xmlns:a16="http://schemas.microsoft.com/office/drawing/2014/main" id="{18D36390-ADA8-A36A-0C3D-CB353D142E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793768"/>
              </p:ext>
            </p:extLst>
          </p:nvPr>
        </p:nvGraphicFramePr>
        <p:xfrm>
          <a:off x="5556682" y="2904065"/>
          <a:ext cx="1505526" cy="444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842">
                  <a:extLst>
                    <a:ext uri="{9D8B030D-6E8A-4147-A177-3AD203B41FA5}">
                      <a16:colId xmlns:a16="http://schemas.microsoft.com/office/drawing/2014/main" val="874553479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1088885131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4041607821"/>
                    </a:ext>
                  </a:extLst>
                </a:gridCol>
              </a:tblGrid>
              <a:tr h="444117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</a:t>
                      </a:r>
                      <a:endParaRPr lang="zh-TW" altLang="en-US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</a:t>
                      </a:r>
                      <a:endParaRPr lang="zh-TW" altLang="en-US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3</a:t>
                      </a:r>
                      <a:endParaRPr lang="zh-TW" altLang="en-US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994319"/>
                  </a:ext>
                </a:extLst>
              </a:tr>
            </a:tbl>
          </a:graphicData>
        </a:graphic>
      </p:graphicFrame>
      <p:sp>
        <p:nvSpPr>
          <p:cNvPr id="57" name="文字方塊 56">
            <a:extLst>
              <a:ext uri="{FF2B5EF4-FFF2-40B4-BE49-F238E27FC236}">
                <a16:creationId xmlns:a16="http://schemas.microsoft.com/office/drawing/2014/main" id="{B5FF9062-29F1-5284-C1B3-7363BF6EA296}"/>
              </a:ext>
            </a:extLst>
          </p:cNvPr>
          <p:cNvSpPr txBox="1"/>
          <p:nvPr/>
        </p:nvSpPr>
        <p:spPr>
          <a:xfrm>
            <a:off x="4765962" y="56157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一樣</a:t>
            </a:r>
          </a:p>
        </p:txBody>
      </p:sp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AF2F9279-D928-CB62-C28C-F238EFC18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166680"/>
              </p:ext>
            </p:extLst>
          </p:nvPr>
        </p:nvGraphicFramePr>
        <p:xfrm>
          <a:off x="304797" y="3098028"/>
          <a:ext cx="1505526" cy="444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842">
                  <a:extLst>
                    <a:ext uri="{9D8B030D-6E8A-4147-A177-3AD203B41FA5}">
                      <a16:colId xmlns:a16="http://schemas.microsoft.com/office/drawing/2014/main" val="874553479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1088885131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4041607821"/>
                    </a:ext>
                  </a:extLst>
                </a:gridCol>
              </a:tblGrid>
              <a:tr h="444117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TW" altLang="en-US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002060"/>
                          </a:solidFill>
                        </a:rPr>
                        <a:t>1</a:t>
                      </a:r>
                      <a:endParaRPr lang="zh-TW" altLang="en-US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002060"/>
                          </a:solidFill>
                        </a:rPr>
                        <a:t>2</a:t>
                      </a:r>
                      <a:endParaRPr lang="zh-TW" altLang="en-US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994319"/>
                  </a:ext>
                </a:extLst>
              </a:tr>
            </a:tbl>
          </a:graphicData>
        </a:graphic>
      </p:graphicFrame>
      <p:sp>
        <p:nvSpPr>
          <p:cNvPr id="62" name="矩形 61">
            <a:extLst>
              <a:ext uri="{FF2B5EF4-FFF2-40B4-BE49-F238E27FC236}">
                <a16:creationId xmlns:a16="http://schemas.microsoft.com/office/drawing/2014/main" id="{FA3358E9-8221-DE18-7101-17C1B794E8A2}"/>
              </a:ext>
            </a:extLst>
          </p:cNvPr>
          <p:cNvSpPr/>
          <p:nvPr/>
        </p:nvSpPr>
        <p:spPr>
          <a:xfrm>
            <a:off x="10989831" y="2893580"/>
            <a:ext cx="504825" cy="457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5C501368-553A-1FFB-3BDC-D24CD37DD507}"/>
              </a:ext>
            </a:extLst>
          </p:cNvPr>
          <p:cNvSpPr/>
          <p:nvPr/>
        </p:nvSpPr>
        <p:spPr>
          <a:xfrm>
            <a:off x="8969953" y="2893580"/>
            <a:ext cx="504825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D73127AC-83F1-BFBE-40A9-BBD2B1F043D6}"/>
              </a:ext>
            </a:extLst>
          </p:cNvPr>
          <p:cNvSpPr txBox="1"/>
          <p:nvPr/>
        </p:nvSpPr>
        <p:spPr>
          <a:xfrm>
            <a:off x="9994909" y="4008581"/>
            <a:ext cx="461665" cy="2157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/>
              <a:t>=</a:t>
            </a:r>
            <a:endParaRPr lang="zh-TW" altLang="en-US"/>
          </a:p>
        </p:txBody>
      </p:sp>
      <p:graphicFrame>
        <p:nvGraphicFramePr>
          <p:cNvPr id="66" name="表格 65">
            <a:extLst>
              <a:ext uri="{FF2B5EF4-FFF2-40B4-BE49-F238E27FC236}">
                <a16:creationId xmlns:a16="http://schemas.microsoft.com/office/drawing/2014/main" id="{0A26ED54-625C-370B-AC32-5A74C54A3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173005"/>
              </p:ext>
            </p:extLst>
          </p:nvPr>
        </p:nvGraphicFramePr>
        <p:xfrm>
          <a:off x="8964900" y="4289521"/>
          <a:ext cx="2516910" cy="444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3382">
                  <a:extLst>
                    <a:ext uri="{9D8B030D-6E8A-4147-A177-3AD203B41FA5}">
                      <a16:colId xmlns:a16="http://schemas.microsoft.com/office/drawing/2014/main" val="4254666052"/>
                    </a:ext>
                  </a:extLst>
                </a:gridCol>
                <a:gridCol w="503382">
                  <a:extLst>
                    <a:ext uri="{9D8B030D-6E8A-4147-A177-3AD203B41FA5}">
                      <a16:colId xmlns:a16="http://schemas.microsoft.com/office/drawing/2014/main" val="874553479"/>
                    </a:ext>
                  </a:extLst>
                </a:gridCol>
                <a:gridCol w="503382">
                  <a:extLst>
                    <a:ext uri="{9D8B030D-6E8A-4147-A177-3AD203B41FA5}">
                      <a16:colId xmlns:a16="http://schemas.microsoft.com/office/drawing/2014/main" val="1088885131"/>
                    </a:ext>
                  </a:extLst>
                </a:gridCol>
                <a:gridCol w="503382">
                  <a:extLst>
                    <a:ext uri="{9D8B030D-6E8A-4147-A177-3AD203B41FA5}">
                      <a16:colId xmlns:a16="http://schemas.microsoft.com/office/drawing/2014/main" val="4041607821"/>
                    </a:ext>
                  </a:extLst>
                </a:gridCol>
                <a:gridCol w="503382">
                  <a:extLst>
                    <a:ext uri="{9D8B030D-6E8A-4147-A177-3AD203B41FA5}">
                      <a16:colId xmlns:a16="http://schemas.microsoft.com/office/drawing/2014/main" val="623273295"/>
                    </a:ext>
                  </a:extLst>
                </a:gridCol>
              </a:tblGrid>
              <a:tr h="444117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TW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TW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994319"/>
                  </a:ext>
                </a:extLst>
              </a:tr>
            </a:tbl>
          </a:graphicData>
        </a:graphic>
      </p:graphicFrame>
      <p:sp>
        <p:nvSpPr>
          <p:cNvPr id="67" name="文字方塊 66">
            <a:extLst>
              <a:ext uri="{FF2B5EF4-FFF2-40B4-BE49-F238E27FC236}">
                <a16:creationId xmlns:a16="http://schemas.microsoft.com/office/drawing/2014/main" id="{A280DFCC-4EE4-72E2-F845-F5310AB2A90E}"/>
              </a:ext>
            </a:extLst>
          </p:cNvPr>
          <p:cNvSpPr txBox="1"/>
          <p:nvPr/>
        </p:nvSpPr>
        <p:spPr>
          <a:xfrm>
            <a:off x="8253702" y="43180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＊</a:t>
            </a:r>
            <a:r>
              <a:rPr lang="en-US" altLang="zh-TW" i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TW" alt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F6A8E3EE-A0EB-1185-244C-7D6CA0F7BFF2}"/>
              </a:ext>
            </a:extLst>
          </p:cNvPr>
          <p:cNvSpPr/>
          <p:nvPr/>
        </p:nvSpPr>
        <p:spPr>
          <a:xfrm>
            <a:off x="11488595" y="2893580"/>
            <a:ext cx="504825" cy="457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09C5D93A-8976-DFF8-F5B3-F6A25161E955}"/>
              </a:ext>
            </a:extLst>
          </p:cNvPr>
          <p:cNvSpPr/>
          <p:nvPr/>
        </p:nvSpPr>
        <p:spPr>
          <a:xfrm>
            <a:off x="8461954" y="2893580"/>
            <a:ext cx="504825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70" name="表格 69">
            <a:extLst>
              <a:ext uri="{FF2B5EF4-FFF2-40B4-BE49-F238E27FC236}">
                <a16:creationId xmlns:a16="http://schemas.microsoft.com/office/drawing/2014/main" id="{743AFE0A-D2B1-8D84-9B73-14DA7BCDB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20408"/>
              </p:ext>
            </p:extLst>
          </p:nvPr>
        </p:nvGraphicFramePr>
        <p:xfrm>
          <a:off x="9477520" y="2899446"/>
          <a:ext cx="1505526" cy="444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842">
                  <a:extLst>
                    <a:ext uri="{9D8B030D-6E8A-4147-A177-3AD203B41FA5}">
                      <a16:colId xmlns:a16="http://schemas.microsoft.com/office/drawing/2014/main" val="874553479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1088885131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4041607821"/>
                    </a:ext>
                  </a:extLst>
                </a:gridCol>
              </a:tblGrid>
              <a:tr h="444117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</a:t>
                      </a:r>
                      <a:endParaRPr lang="zh-TW" altLang="en-US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</a:t>
                      </a:r>
                      <a:endParaRPr lang="zh-TW" altLang="en-US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3</a:t>
                      </a:r>
                      <a:endParaRPr lang="zh-TW" altLang="en-US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994319"/>
                  </a:ext>
                </a:extLst>
              </a:tr>
            </a:tbl>
          </a:graphicData>
        </a:graphic>
      </p:graphicFrame>
      <p:graphicFrame>
        <p:nvGraphicFramePr>
          <p:cNvPr id="71" name="表格 70">
            <a:extLst>
              <a:ext uri="{FF2B5EF4-FFF2-40B4-BE49-F238E27FC236}">
                <a16:creationId xmlns:a16="http://schemas.microsoft.com/office/drawing/2014/main" id="{5DA1BF53-68F2-3750-A05D-AD7B2FB14D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492440"/>
              </p:ext>
            </p:extLst>
          </p:nvPr>
        </p:nvGraphicFramePr>
        <p:xfrm>
          <a:off x="9462655" y="3476719"/>
          <a:ext cx="1505526" cy="444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842">
                  <a:extLst>
                    <a:ext uri="{9D8B030D-6E8A-4147-A177-3AD203B41FA5}">
                      <a16:colId xmlns:a16="http://schemas.microsoft.com/office/drawing/2014/main" val="874553479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1088885131"/>
                    </a:ext>
                  </a:extLst>
                </a:gridCol>
                <a:gridCol w="501842">
                  <a:extLst>
                    <a:ext uri="{9D8B030D-6E8A-4147-A177-3AD203B41FA5}">
                      <a16:colId xmlns:a16="http://schemas.microsoft.com/office/drawing/2014/main" val="4041607821"/>
                    </a:ext>
                  </a:extLst>
                </a:gridCol>
              </a:tblGrid>
              <a:tr h="444117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0000FF"/>
                          </a:solidFill>
                        </a:rPr>
                        <a:t>2</a:t>
                      </a:r>
                      <a:endParaRPr lang="zh-TW" altLang="en-US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 lang="zh-TW" altLang="en-US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994319"/>
                  </a:ext>
                </a:extLst>
              </a:tr>
            </a:tbl>
          </a:graphicData>
        </a:graphic>
      </p:graphicFrame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03747901-4FA3-0B93-5BC2-15692BEE4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246462"/>
              </p:ext>
            </p:extLst>
          </p:nvPr>
        </p:nvGraphicFramePr>
        <p:xfrm>
          <a:off x="7028869" y="5834303"/>
          <a:ext cx="2497120" cy="444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9424">
                  <a:extLst>
                    <a:ext uri="{9D8B030D-6E8A-4147-A177-3AD203B41FA5}">
                      <a16:colId xmlns:a16="http://schemas.microsoft.com/office/drawing/2014/main" val="1374554018"/>
                    </a:ext>
                  </a:extLst>
                </a:gridCol>
                <a:gridCol w="499424">
                  <a:extLst>
                    <a:ext uri="{9D8B030D-6E8A-4147-A177-3AD203B41FA5}">
                      <a16:colId xmlns:a16="http://schemas.microsoft.com/office/drawing/2014/main" val="3058692974"/>
                    </a:ext>
                  </a:extLst>
                </a:gridCol>
                <a:gridCol w="499424">
                  <a:extLst>
                    <a:ext uri="{9D8B030D-6E8A-4147-A177-3AD203B41FA5}">
                      <a16:colId xmlns:a16="http://schemas.microsoft.com/office/drawing/2014/main" val="874553479"/>
                    </a:ext>
                  </a:extLst>
                </a:gridCol>
                <a:gridCol w="499424">
                  <a:extLst>
                    <a:ext uri="{9D8B030D-6E8A-4147-A177-3AD203B41FA5}">
                      <a16:colId xmlns:a16="http://schemas.microsoft.com/office/drawing/2014/main" val="1088885131"/>
                    </a:ext>
                  </a:extLst>
                </a:gridCol>
                <a:gridCol w="499424">
                  <a:extLst>
                    <a:ext uri="{9D8B030D-6E8A-4147-A177-3AD203B41FA5}">
                      <a16:colId xmlns:a16="http://schemas.microsoft.com/office/drawing/2014/main" val="3744523581"/>
                    </a:ext>
                  </a:extLst>
                </a:gridCol>
              </a:tblGrid>
              <a:tr h="444117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14</a:t>
                      </a:r>
                      <a:endParaRPr lang="zh-TW" altLang="en-US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32</a:t>
                      </a:r>
                      <a:endParaRPr lang="zh-TW" altLang="en-US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34</a:t>
                      </a:r>
                      <a:endParaRPr lang="zh-TW" altLang="en-US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24</a:t>
                      </a:r>
                      <a:endParaRPr lang="zh-TW" altLang="en-US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994319"/>
                  </a:ext>
                </a:extLst>
              </a:tr>
            </a:tbl>
          </a:graphicData>
        </a:graphic>
      </p:graphicFrame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6E548C6F-87AB-90E6-B49B-586D73F21646}"/>
              </a:ext>
            </a:extLst>
          </p:cNvPr>
          <p:cNvCxnSpPr>
            <a:cxnSpLocks/>
            <a:stCxn id="40" idx="2"/>
            <a:endCxn id="76" idx="0"/>
          </p:cNvCxnSpPr>
          <p:nvPr/>
        </p:nvCxnSpPr>
        <p:spPr>
          <a:xfrm>
            <a:off x="6302517" y="4738257"/>
            <a:ext cx="1974912" cy="109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23E79C6-C775-38E3-E347-E51AA0788B9F}"/>
              </a:ext>
            </a:extLst>
          </p:cNvPr>
          <p:cNvCxnSpPr>
            <a:cxnSpLocks/>
            <a:stCxn id="66" idx="2"/>
            <a:endCxn id="76" idx="0"/>
          </p:cNvCxnSpPr>
          <p:nvPr/>
        </p:nvCxnSpPr>
        <p:spPr>
          <a:xfrm flipH="1">
            <a:off x="8277429" y="4733638"/>
            <a:ext cx="1945926" cy="1100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A98CE227-C65D-7657-4C40-64A9FE250FC7}"/>
              </a:ext>
            </a:extLst>
          </p:cNvPr>
          <p:cNvSpPr txBox="1"/>
          <p:nvPr/>
        </p:nvSpPr>
        <p:spPr>
          <a:xfrm>
            <a:off x="8091054" y="5347856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/>
              <a:t>+</a:t>
            </a:r>
            <a:endParaRPr lang="zh-TW" altLang="en-US" sz="2800"/>
          </a:p>
        </p:txBody>
      </p: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4697B29D-941B-7C49-CF27-4A6B57DF1906}"/>
              </a:ext>
            </a:extLst>
          </p:cNvPr>
          <p:cNvCxnSpPr>
            <a:cxnSpLocks/>
          </p:cNvCxnSpPr>
          <p:nvPr/>
        </p:nvCxnSpPr>
        <p:spPr>
          <a:xfrm>
            <a:off x="3454400" y="6059055"/>
            <a:ext cx="3408218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23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1BE7394-C3B3-03F9-654D-6CD1AE2D4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6AD3B9D-8245-60EF-F183-61A843DDEBDB}"/>
              </a:ext>
            </a:extLst>
          </p:cNvPr>
          <p:cNvSpPr txBox="1"/>
          <p:nvPr/>
        </p:nvSpPr>
        <p:spPr>
          <a:xfrm>
            <a:off x="738907" y="1288672"/>
            <a:ext cx="1094509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卷積核的倒轉是一個數學必要步驟，但對於像邊緣檢測這樣的應用，</a:t>
            </a:r>
            <a:r>
              <a:rPr lang="zh-TW" altLang="en-US" sz="32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卷積核本身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的設計才是真正決定特徵提取效果的關鍵。卷積核倒轉並不是直接負責提取特徵，而是為了確保卷積運算的數學正確性。</a:t>
            </a:r>
            <a:endParaRPr lang="en-US" altLang="zh-TW" sz="3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3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卷積核倒轉在</a:t>
            </a:r>
            <a:r>
              <a:rPr lang="zh-TW" altLang="en-US" sz="32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訊號處理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比較有用、影像處理還好。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A8E047-78AE-1EC0-CB67-EE549D4BF5DA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但是</a:t>
            </a:r>
          </a:p>
        </p:txBody>
      </p:sp>
    </p:spTree>
    <p:extLst>
      <p:ext uri="{BB962C8B-B14F-4D97-AF65-F5344CB8AC3E}">
        <p14:creationId xmlns:p14="http://schemas.microsoft.com/office/powerpoint/2010/main" val="24692213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A472428-308F-84FA-07D6-71D4722FC112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空間</a:t>
            </a:r>
            <a:r>
              <a:rPr lang="en-US" altLang="zh-TW"/>
              <a:t>-</a:t>
            </a:r>
            <a:r>
              <a:rPr lang="zh-TW" altLang="en-US"/>
              <a:t>均值濾波 </a:t>
            </a:r>
            <a:r>
              <a:rPr lang="en-US" altLang="zh-TW"/>
              <a:t>(</a:t>
            </a:r>
            <a:r>
              <a:rPr lang="zh-TW" altLang="en-US"/>
              <a:t>模糊</a:t>
            </a:r>
            <a:r>
              <a:rPr lang="en-US" altLang="zh-TW"/>
              <a:t>)</a:t>
            </a:r>
            <a:endParaRPr lang="zh-TW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09E133-101D-AB41-5439-EF03A21E8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9133"/>
          <a:stretch/>
        </p:blipFill>
        <p:spPr bwMode="auto">
          <a:xfrm>
            <a:off x="1038577" y="1971986"/>
            <a:ext cx="4505530" cy="352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3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43" b="4818"/>
          <a:stretch/>
        </p:blipFill>
        <p:spPr bwMode="auto">
          <a:xfrm>
            <a:off x="5909841" y="1616070"/>
            <a:ext cx="5275395" cy="4523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CEF0E08-8D91-A2BE-9D51-6D681E4A88C9}"/>
              </a:ext>
            </a:extLst>
          </p:cNvPr>
          <p:cNvSpPr txBox="1"/>
          <p:nvPr/>
        </p:nvSpPr>
        <p:spPr>
          <a:xfrm>
            <a:off x="6619550" y="1730311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原圖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AF0B8BE-CBFD-24D3-66B6-32ADEBFC861F}"/>
              </a:ext>
            </a:extLst>
          </p:cNvPr>
          <p:cNvSpPr txBox="1"/>
          <p:nvPr/>
        </p:nvSpPr>
        <p:spPr>
          <a:xfrm>
            <a:off x="8877841" y="1734929"/>
            <a:ext cx="5309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en-US" altLang="zh-TW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endParaRPr lang="zh-TW" altLang="en-US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CD17E0A-9F1F-52B5-02B5-51DC4CAEA825}"/>
              </a:ext>
            </a:extLst>
          </p:cNvPr>
          <p:cNvSpPr txBox="1"/>
          <p:nvPr/>
        </p:nvSpPr>
        <p:spPr>
          <a:xfrm>
            <a:off x="6638023" y="3993220"/>
            <a:ext cx="7617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11</a:t>
            </a:r>
            <a:r>
              <a:rPr lang="zh-TW" altLang="en-US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en-US" altLang="zh-TW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11</a:t>
            </a:r>
            <a:endParaRPr lang="zh-TW" altLang="en-US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A1CBCD1-C67F-84D7-07E1-2573B106C7DF}"/>
              </a:ext>
            </a:extLst>
          </p:cNvPr>
          <p:cNvSpPr txBox="1"/>
          <p:nvPr/>
        </p:nvSpPr>
        <p:spPr>
          <a:xfrm>
            <a:off x="8896314" y="3979366"/>
            <a:ext cx="7617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21</a:t>
            </a:r>
            <a:r>
              <a:rPr lang="zh-TW" altLang="en-US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en-US" altLang="zh-TW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21</a:t>
            </a:r>
            <a:endParaRPr lang="zh-TW" altLang="en-US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72376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2432B0C-EE8D-0093-1925-37873A21A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C87515-E33B-FB7A-D763-7DDCA9C633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9" t="1020"/>
          <a:stretch/>
        </p:blipFill>
        <p:spPr>
          <a:xfrm>
            <a:off x="166255" y="1126834"/>
            <a:ext cx="7973590" cy="545256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15BCBF9-A399-28D3-55B8-3EC938807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96" r="69133"/>
          <a:stretch/>
        </p:blipFill>
        <p:spPr bwMode="auto">
          <a:xfrm>
            <a:off x="8342722" y="2258313"/>
            <a:ext cx="3849278" cy="352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C8EEDC3B-BF2C-D853-A67D-3E6F7BC9CA87}"/>
              </a:ext>
            </a:extLst>
          </p:cNvPr>
          <p:cNvSpPr/>
          <p:nvPr/>
        </p:nvSpPr>
        <p:spPr>
          <a:xfrm>
            <a:off x="7546109" y="2539737"/>
            <a:ext cx="3061143" cy="3426953"/>
          </a:xfrm>
          <a:custGeom>
            <a:avLst/>
            <a:gdLst>
              <a:gd name="connsiteX0" fmla="*/ 0 w 3061143"/>
              <a:gd name="connsiteY0" fmla="*/ 138808 h 3426953"/>
              <a:gd name="connsiteX1" fmla="*/ 572655 w 3061143"/>
              <a:gd name="connsiteY1" fmla="*/ 18735 h 3426953"/>
              <a:gd name="connsiteX2" fmla="*/ 1699491 w 3061143"/>
              <a:gd name="connsiteY2" fmla="*/ 111099 h 3426953"/>
              <a:gd name="connsiteX3" fmla="*/ 2918691 w 3061143"/>
              <a:gd name="connsiteY3" fmla="*/ 1025499 h 3426953"/>
              <a:gd name="connsiteX4" fmla="*/ 2770909 w 3061143"/>
              <a:gd name="connsiteY4" fmla="*/ 2290880 h 3426953"/>
              <a:gd name="connsiteX5" fmla="*/ 544946 w 3061143"/>
              <a:gd name="connsiteY5" fmla="*/ 3426953 h 342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1143" h="3426953" extrusionOk="0">
                <a:moveTo>
                  <a:pt x="0" y="138808"/>
                </a:moveTo>
                <a:cubicBezTo>
                  <a:pt x="153125" y="116151"/>
                  <a:pt x="248858" y="22371"/>
                  <a:pt x="572655" y="18735"/>
                </a:cubicBezTo>
                <a:cubicBezTo>
                  <a:pt x="886301" y="26283"/>
                  <a:pt x="1387704" y="-143692"/>
                  <a:pt x="1699491" y="111099"/>
                </a:cubicBezTo>
                <a:cubicBezTo>
                  <a:pt x="2137363" y="219808"/>
                  <a:pt x="2674246" y="638197"/>
                  <a:pt x="2918691" y="1025499"/>
                </a:cubicBezTo>
                <a:cubicBezTo>
                  <a:pt x="2992612" y="1477353"/>
                  <a:pt x="3209258" y="1803537"/>
                  <a:pt x="2770909" y="2290880"/>
                </a:cubicBezTo>
                <a:cubicBezTo>
                  <a:pt x="2358208" y="2657963"/>
                  <a:pt x="1482378" y="3111321"/>
                  <a:pt x="544946" y="3426953"/>
                </a:cubicBezTo>
              </a:path>
            </a:pathLst>
          </a:custGeom>
          <a:noFill/>
          <a:ln w="76200">
            <a:solidFill>
              <a:srgbClr val="FFD10F"/>
            </a:solidFill>
            <a:extLst>
              <a:ext uri="{C807C97D-BFC1-408E-A445-0C87EB9F89A2}">
                <ask:lineSketchStyleProps xmlns:ask="http://schemas.microsoft.com/office/drawing/2018/sketchyshapes" sd="605854978">
                  <a:custGeom>
                    <a:avLst/>
                    <a:gdLst>
                      <a:gd name="connsiteX0" fmla="*/ 0 w 3061143"/>
                      <a:gd name="connsiteY0" fmla="*/ 138808 h 3426953"/>
                      <a:gd name="connsiteX1" fmla="*/ 572655 w 3061143"/>
                      <a:gd name="connsiteY1" fmla="*/ 18735 h 3426953"/>
                      <a:gd name="connsiteX2" fmla="*/ 1699491 w 3061143"/>
                      <a:gd name="connsiteY2" fmla="*/ 111099 h 3426953"/>
                      <a:gd name="connsiteX3" fmla="*/ 2918691 w 3061143"/>
                      <a:gd name="connsiteY3" fmla="*/ 1025499 h 3426953"/>
                      <a:gd name="connsiteX4" fmla="*/ 2770909 w 3061143"/>
                      <a:gd name="connsiteY4" fmla="*/ 2290880 h 3426953"/>
                      <a:gd name="connsiteX5" fmla="*/ 544946 w 3061143"/>
                      <a:gd name="connsiteY5" fmla="*/ 3426953 h 3426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61143" h="3426953">
                        <a:moveTo>
                          <a:pt x="0" y="138808"/>
                        </a:moveTo>
                        <a:cubicBezTo>
                          <a:pt x="144703" y="81080"/>
                          <a:pt x="289407" y="23353"/>
                          <a:pt x="572655" y="18735"/>
                        </a:cubicBezTo>
                        <a:cubicBezTo>
                          <a:pt x="855903" y="14117"/>
                          <a:pt x="1308485" y="-56695"/>
                          <a:pt x="1699491" y="111099"/>
                        </a:cubicBezTo>
                        <a:cubicBezTo>
                          <a:pt x="2090497" y="278893"/>
                          <a:pt x="2740121" y="662202"/>
                          <a:pt x="2918691" y="1025499"/>
                        </a:cubicBezTo>
                        <a:cubicBezTo>
                          <a:pt x="3097261" y="1388796"/>
                          <a:pt x="3166533" y="1890638"/>
                          <a:pt x="2770909" y="2290880"/>
                        </a:cubicBezTo>
                        <a:cubicBezTo>
                          <a:pt x="2375285" y="2691122"/>
                          <a:pt x="1460115" y="3059037"/>
                          <a:pt x="544946" y="3426953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D10F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2597376-8EB6-1C6D-F620-350D437346ED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空間</a:t>
            </a:r>
            <a:r>
              <a:rPr lang="en-US" altLang="zh-TW"/>
              <a:t>-</a:t>
            </a:r>
            <a:r>
              <a:rPr lang="zh-TW" altLang="en-US"/>
              <a:t>均值濾波 </a:t>
            </a:r>
            <a:r>
              <a:rPr lang="en-US" altLang="zh-TW"/>
              <a:t>(</a:t>
            </a:r>
            <a:r>
              <a:rPr lang="zh-TW" altLang="en-US"/>
              <a:t>模糊</a:t>
            </a:r>
            <a:r>
              <a:rPr lang="en-US" altLang="zh-TW"/>
              <a:t>)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77062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A472428-308F-84FA-07D6-71D4722FC112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空間</a:t>
            </a:r>
            <a:r>
              <a:rPr lang="en-US" altLang="zh-TW"/>
              <a:t>-</a:t>
            </a:r>
            <a:r>
              <a:rPr lang="zh-TW" altLang="en-US"/>
              <a:t>高斯濾波 </a:t>
            </a:r>
            <a:r>
              <a:rPr lang="en-US" altLang="zh-TW"/>
              <a:t>(</a:t>
            </a:r>
            <a:r>
              <a:rPr lang="zh-TW" altLang="en-US"/>
              <a:t>模糊</a:t>
            </a:r>
            <a:r>
              <a:rPr lang="en-US" altLang="zh-TW"/>
              <a:t>)</a:t>
            </a:r>
            <a:endParaRPr lang="zh-TW" alt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883"/>
          <a:stretch/>
        </p:blipFill>
        <p:spPr bwMode="auto">
          <a:xfrm>
            <a:off x="2975891" y="1048247"/>
            <a:ext cx="6094218" cy="2593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A7CD1A-8C4F-0762-A4D8-FAD0A5FBD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62"/>
          <a:stretch/>
        </p:blipFill>
        <p:spPr bwMode="auto">
          <a:xfrm>
            <a:off x="2529529" y="3919877"/>
            <a:ext cx="7128792" cy="2250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F4E36F3-6F9D-2917-DDFD-C8EF2CAAEFB9}"/>
                  </a:ext>
                </a:extLst>
              </p:cNvPr>
              <p:cNvSpPr txBox="1"/>
              <p:nvPr/>
            </p:nvSpPr>
            <p:spPr>
              <a:xfrm>
                <a:off x="5271702" y="3562503"/>
                <a:ext cx="163301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>
                    <a:solidFill>
                      <a:srgbClr val="FF0000"/>
                    </a:solidFill>
                  </a:rPr>
                  <a:t>21×21</a:t>
                </a:r>
                <a:r>
                  <a:rPr lang="zh-TW" altLang="en-US">
                    <a:solidFill>
                      <a:srgbClr val="FF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3.5</m:t>
                    </m:r>
                  </m:oMath>
                </a14:m>
                <a:endParaRPr lang="zh-TW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F4E36F3-6F9D-2917-DDFD-C8EF2CAAE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702" y="3562503"/>
                <a:ext cx="1633011" cy="369332"/>
              </a:xfrm>
              <a:prstGeom prst="rect">
                <a:avLst/>
              </a:prstGeom>
              <a:blipFill>
                <a:blip r:embed="rId5"/>
                <a:stretch>
                  <a:fillRect l="-2963" t="-6349" b="-222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9874AD1-6BEC-BDED-6090-E38E89DAAE9B}"/>
                  </a:ext>
                </a:extLst>
              </p:cNvPr>
              <p:cNvSpPr txBox="1"/>
              <p:nvPr/>
            </p:nvSpPr>
            <p:spPr>
              <a:xfrm>
                <a:off x="7594648" y="3567121"/>
                <a:ext cx="145668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>
                    <a:solidFill>
                      <a:srgbClr val="FF0000"/>
                    </a:solidFill>
                  </a:rPr>
                  <a:t>43×43</a:t>
                </a:r>
                <a:r>
                  <a:rPr lang="zh-TW" altLang="en-US">
                    <a:solidFill>
                      <a:srgbClr val="FF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lang="zh-TW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9874AD1-6BEC-BDED-6090-E38E89DAA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648" y="3567121"/>
                <a:ext cx="1456681" cy="369332"/>
              </a:xfrm>
              <a:prstGeom prst="rect">
                <a:avLst/>
              </a:prstGeom>
              <a:blipFill>
                <a:blip r:embed="rId6"/>
                <a:stretch>
                  <a:fillRect l="-3320" t="-6349" b="-222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281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ABEA925-7E96-D5ED-B5B5-18186F993C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4" t="66001" r="36571"/>
          <a:stretch/>
        </p:blipFill>
        <p:spPr bwMode="auto">
          <a:xfrm>
            <a:off x="7485248" y="2920640"/>
            <a:ext cx="3141396" cy="729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/>
              <a:t>3.1 </a:t>
            </a:r>
            <a:r>
              <a:rPr lang="zh-TW" altLang="en-US"/>
              <a:t>強度轉換函數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4" r="36571" b="76015"/>
          <a:stretch/>
        </p:blipFill>
        <p:spPr bwMode="auto">
          <a:xfrm>
            <a:off x="7549173" y="2486873"/>
            <a:ext cx="3141396" cy="514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99675A4-9CAC-F9C5-39CA-B8247E6BB528}"/>
              </a:ext>
            </a:extLst>
          </p:cNvPr>
          <p:cNvSpPr txBox="1"/>
          <p:nvPr/>
        </p:nvSpPr>
        <p:spPr>
          <a:xfrm>
            <a:off x="657727" y="1331494"/>
            <a:ext cx="8823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強度轉換函數</a:t>
            </a:r>
            <a:r>
              <a:rPr lang="en-US" altLang="zh-TW" sz="40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r>
              <a:rPr lang="zh-TW" altLang="en-US" sz="40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(intensity </a:t>
            </a:r>
            <a:r>
              <a:rPr lang="en-US" altLang="zh-TW" sz="40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r>
              <a:rPr lang="en-US" altLang="zh-TW"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ransformation)</a:t>
            </a:r>
            <a:endParaRPr lang="zh-TW" altLang="en-US" sz="40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3C2B80A-2A09-28C7-DD12-DE592BFCBB45}"/>
              </a:ext>
            </a:extLst>
          </p:cNvPr>
          <p:cNvSpPr txBox="1"/>
          <p:nvPr/>
        </p:nvSpPr>
        <p:spPr>
          <a:xfrm>
            <a:off x="1673239" y="2610972"/>
            <a:ext cx="515237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函數輸入值</a:t>
            </a: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8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</a:t>
            </a: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 : 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像素值</a:t>
            </a:r>
            <a:endParaRPr lang="en-US" altLang="zh-TW" sz="28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函數輸出值</a:t>
            </a: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8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</a:t>
            </a: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 : 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經轉換後像素值</a:t>
            </a:r>
            <a:endParaRPr lang="en-US" altLang="zh-TW" sz="28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8F086B-0EDB-5A41-E296-23844AF786A3}"/>
              </a:ext>
            </a:extLst>
          </p:cNvPr>
          <p:cNvSpPr txBox="1"/>
          <p:nvPr/>
        </p:nvSpPr>
        <p:spPr>
          <a:xfrm>
            <a:off x="1127082" y="4090008"/>
            <a:ext cx="996579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TW" altLang="en-US"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目的</a:t>
            </a:r>
            <a:endParaRPr lang="en-US" altLang="zh-TW" sz="40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對一張輸入影像中的「</a:t>
            </a:r>
            <a:r>
              <a:rPr lang="zh-TW" altLang="en-US" sz="32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每個像素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」，利用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，將像素值做調整，例如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32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對比強化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en-US" sz="32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二值化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….</a:t>
            </a:r>
            <a:endParaRPr lang="zh-TW" altLang="en-US" sz="3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0520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47CDB23-E568-BD99-1B20-DC68C17B5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50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DA287C1-91F2-C871-36D5-78D14496D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45" y="2564918"/>
            <a:ext cx="2753109" cy="276263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E73686E-94DA-26F2-EC8B-779A0D0C2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415" y="2575351"/>
            <a:ext cx="2724530" cy="271500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8F919CF-B2F1-33AC-D83F-DCBE3D1A0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959" y="2561061"/>
            <a:ext cx="2762636" cy="274358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F2DB3E8-CF81-CC70-0F15-4AA0E2A6737E}"/>
              </a:ext>
            </a:extLst>
          </p:cNvPr>
          <p:cNvSpPr txBox="1"/>
          <p:nvPr/>
        </p:nvSpPr>
        <p:spPr>
          <a:xfrm>
            <a:off x="979054" y="517237"/>
            <a:ext cx="4121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同樣都是</a:t>
            </a:r>
            <a:r>
              <a:rPr lang="en-US" altLang="zh-TW" sz="36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36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</a:t>
            </a:r>
            <a:r>
              <a:rPr lang="en-US" altLang="zh-TW" sz="36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36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的遮罩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57D96A9-F311-3999-678D-9E296FAB5BFA}"/>
              </a:ext>
            </a:extLst>
          </p:cNvPr>
          <p:cNvSpPr txBox="1"/>
          <p:nvPr/>
        </p:nvSpPr>
        <p:spPr>
          <a:xfrm>
            <a:off x="5218545" y="190269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>
                <a:latin typeface="標楷體" panose="03000509000000000000" pitchFamily="65" charset="-120"/>
                <a:ea typeface="標楷體" panose="03000509000000000000" pitchFamily="65" charset="-120"/>
              </a:rPr>
              <a:t>均值濾波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80841E2-61BC-05C4-04FC-0EAF6CC3677F}"/>
              </a:ext>
            </a:extLst>
          </p:cNvPr>
          <p:cNvSpPr txBox="1"/>
          <p:nvPr/>
        </p:nvSpPr>
        <p:spPr>
          <a:xfrm>
            <a:off x="8899236" y="186112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>
                <a:latin typeface="標楷體" panose="03000509000000000000" pitchFamily="65" charset="-120"/>
                <a:ea typeface="標楷體" panose="03000509000000000000" pitchFamily="65" charset="-120"/>
              </a:rPr>
              <a:t>高斯濾波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B55C1D9-21AB-23DC-079B-7FC48C497FD5}"/>
              </a:ext>
            </a:extLst>
          </p:cNvPr>
          <p:cNvSpPr txBox="1"/>
          <p:nvPr/>
        </p:nvSpPr>
        <p:spPr>
          <a:xfrm>
            <a:off x="8617528" y="5394037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較能保留原圖</a:t>
            </a:r>
          </a:p>
        </p:txBody>
      </p:sp>
    </p:spTree>
    <p:extLst>
      <p:ext uri="{BB962C8B-B14F-4D97-AF65-F5344CB8AC3E}">
        <p14:creationId xmlns:p14="http://schemas.microsoft.com/office/powerpoint/2010/main" val="37088955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A472428-308F-84FA-07D6-71D4722FC112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空間</a:t>
            </a:r>
            <a:r>
              <a:rPr lang="en-US" altLang="zh-TW"/>
              <a:t>-</a:t>
            </a:r>
            <a:r>
              <a:rPr lang="zh-TW" altLang="en-US"/>
              <a:t>中值</a:t>
            </a:r>
            <a:r>
              <a:rPr lang="en-US" altLang="zh-TW"/>
              <a:t>(Median)</a:t>
            </a:r>
            <a:r>
              <a:rPr lang="zh-TW" altLang="en-US"/>
              <a:t>濾波 </a:t>
            </a:r>
            <a:r>
              <a:rPr lang="en-US" altLang="zh-TW"/>
              <a:t>(</a:t>
            </a:r>
            <a:r>
              <a:rPr lang="zh-TW" altLang="en-US"/>
              <a:t>去除胡椒</a:t>
            </a:r>
            <a:r>
              <a:rPr lang="zh-TW" altLang="en-US">
                <a:solidFill>
                  <a:srgbClr val="FF0000"/>
                </a:solidFill>
              </a:rPr>
              <a:t>超猛</a:t>
            </a:r>
            <a:r>
              <a:rPr lang="en-US" altLang="zh-TW"/>
              <a:t>)</a:t>
            </a:r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F44F85-C949-05FA-BADD-E512AC94B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20" y="4079739"/>
            <a:ext cx="2610745" cy="261546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DD60318-8528-3293-2323-A1D864306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017" y="4070409"/>
            <a:ext cx="2604888" cy="2609599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4C83452C-0DA3-EE86-8ED7-4E232BDA4402}"/>
              </a:ext>
            </a:extLst>
          </p:cNvPr>
          <p:cNvSpPr/>
          <p:nvPr/>
        </p:nvSpPr>
        <p:spPr>
          <a:xfrm>
            <a:off x="4045527" y="5015345"/>
            <a:ext cx="1454465" cy="720436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E0C385-3C77-F0EB-EF3F-30168A50B89E}"/>
              </a:ext>
            </a:extLst>
          </p:cNvPr>
          <p:cNvSpPr txBox="1"/>
          <p:nvPr/>
        </p:nvSpPr>
        <p:spPr>
          <a:xfrm>
            <a:off x="1394692" y="359294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原圖含有噪點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0FBEFA9-DFCD-5BCD-9979-A5F8C9D0462B}"/>
              </a:ext>
            </a:extLst>
          </p:cNvPr>
          <p:cNvSpPr txBox="1"/>
          <p:nvPr/>
        </p:nvSpPr>
        <p:spPr>
          <a:xfrm>
            <a:off x="6054437" y="360680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去除高頻噪點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ADF7A63C-A4EB-5B65-9C60-6753DC426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444779"/>
              </p:ext>
            </p:extLst>
          </p:nvPr>
        </p:nvGraphicFramePr>
        <p:xfrm>
          <a:off x="478853" y="1558155"/>
          <a:ext cx="1920873" cy="1918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291">
                  <a:extLst>
                    <a:ext uri="{9D8B030D-6E8A-4147-A177-3AD203B41FA5}">
                      <a16:colId xmlns:a16="http://schemas.microsoft.com/office/drawing/2014/main" val="1200460301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2389139816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1044871678"/>
                    </a:ext>
                  </a:extLst>
                </a:gridCol>
              </a:tblGrid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6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825012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97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254178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19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60810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0291DCAD-F8A1-6197-8EB2-47F5C5F1C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48227"/>
              </p:ext>
            </p:extLst>
          </p:nvPr>
        </p:nvGraphicFramePr>
        <p:xfrm>
          <a:off x="3371271" y="1634064"/>
          <a:ext cx="5791203" cy="665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3467">
                  <a:extLst>
                    <a:ext uri="{9D8B030D-6E8A-4147-A177-3AD203B41FA5}">
                      <a16:colId xmlns:a16="http://schemas.microsoft.com/office/drawing/2014/main" val="2971601756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val="3636915132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val="3956236976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val="2109969627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val="572519386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val="1354524773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val="662190677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val="4268439876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val="1851089170"/>
                    </a:ext>
                  </a:extLst>
                </a:gridCol>
              </a:tblGrid>
              <a:tr h="6657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6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97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19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996899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B13625CD-42F9-DA3A-DB14-7EDDC7FB9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572997"/>
              </p:ext>
            </p:extLst>
          </p:nvPr>
        </p:nvGraphicFramePr>
        <p:xfrm>
          <a:off x="3357415" y="2756282"/>
          <a:ext cx="5791203" cy="665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3467">
                  <a:extLst>
                    <a:ext uri="{9D8B030D-6E8A-4147-A177-3AD203B41FA5}">
                      <a16:colId xmlns:a16="http://schemas.microsoft.com/office/drawing/2014/main" val="2971601756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val="3636915132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val="3956236976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val="2109969627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val="572519386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val="1354524773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val="662190677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val="4268439876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val="1851089170"/>
                    </a:ext>
                  </a:extLst>
                </a:gridCol>
              </a:tblGrid>
              <a:tr h="6657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6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15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97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996899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135A39BD-77DC-87E4-28BD-CD91AEA43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520370"/>
              </p:ext>
            </p:extLst>
          </p:nvPr>
        </p:nvGraphicFramePr>
        <p:xfrm>
          <a:off x="9996925" y="1516591"/>
          <a:ext cx="1920873" cy="1918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291">
                  <a:extLst>
                    <a:ext uri="{9D8B030D-6E8A-4147-A177-3AD203B41FA5}">
                      <a16:colId xmlns:a16="http://schemas.microsoft.com/office/drawing/2014/main" val="1200460301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2389139816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1044871678"/>
                    </a:ext>
                  </a:extLst>
                </a:gridCol>
              </a:tblGrid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>
                          <a:solidFill>
                            <a:srgbClr val="002060"/>
                          </a:solidFill>
                        </a:rPr>
                        <a:t>*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>
                          <a:solidFill>
                            <a:srgbClr val="002060"/>
                          </a:solidFill>
                        </a:rPr>
                        <a:t>*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>
                          <a:solidFill>
                            <a:srgbClr val="002060"/>
                          </a:solidFill>
                        </a:rPr>
                        <a:t>*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825012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>
                          <a:solidFill>
                            <a:srgbClr val="002060"/>
                          </a:solidFill>
                        </a:rPr>
                        <a:t>*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zh-TW" altLang="en-US" sz="2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>
                          <a:solidFill>
                            <a:srgbClr val="002060"/>
                          </a:solidFill>
                        </a:rPr>
                        <a:t>*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254178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>
                          <a:solidFill>
                            <a:srgbClr val="002060"/>
                          </a:solidFill>
                        </a:rPr>
                        <a:t>*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>
                          <a:solidFill>
                            <a:srgbClr val="002060"/>
                          </a:solidFill>
                        </a:rPr>
                        <a:t>*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>
                          <a:solidFill>
                            <a:srgbClr val="002060"/>
                          </a:solidFill>
                        </a:rPr>
                        <a:t>*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60810"/>
                  </a:ext>
                </a:extLst>
              </a:tr>
            </a:tbl>
          </a:graphicData>
        </a:graphic>
      </p:graphicFrame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B088629B-8257-A56C-5355-A959E84CF604}"/>
              </a:ext>
            </a:extLst>
          </p:cNvPr>
          <p:cNvSpPr/>
          <p:nvPr/>
        </p:nvSpPr>
        <p:spPr>
          <a:xfrm rot="19582878">
            <a:off x="2498436" y="2124364"/>
            <a:ext cx="688109" cy="411018"/>
          </a:xfrm>
          <a:prstGeom prst="rightArrow">
            <a:avLst>
              <a:gd name="adj1" fmla="val 50000"/>
              <a:gd name="adj2" fmla="val 6208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9249EE1E-4328-5F6B-73F9-141708672FB2}"/>
              </a:ext>
            </a:extLst>
          </p:cNvPr>
          <p:cNvSpPr/>
          <p:nvPr/>
        </p:nvSpPr>
        <p:spPr>
          <a:xfrm rot="19430854">
            <a:off x="9236363" y="2646219"/>
            <a:ext cx="688109" cy="411018"/>
          </a:xfrm>
          <a:prstGeom prst="rightArrow">
            <a:avLst>
              <a:gd name="adj1" fmla="val 50000"/>
              <a:gd name="adj2" fmla="val 6208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B850B196-2214-D444-9B81-160B46C69A50}"/>
              </a:ext>
            </a:extLst>
          </p:cNvPr>
          <p:cNvSpPr/>
          <p:nvPr/>
        </p:nvSpPr>
        <p:spPr>
          <a:xfrm rot="5400000">
            <a:off x="6410037" y="2341423"/>
            <a:ext cx="337127" cy="411018"/>
          </a:xfrm>
          <a:prstGeom prst="rightArrow">
            <a:avLst>
              <a:gd name="adj1" fmla="val 50000"/>
              <a:gd name="adj2" fmla="val 6208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8D6D35D-ED78-7BAF-498F-1ED88781E3A4}"/>
              </a:ext>
            </a:extLst>
          </p:cNvPr>
          <p:cNvSpPr/>
          <p:nvPr/>
        </p:nvSpPr>
        <p:spPr>
          <a:xfrm>
            <a:off x="5855855" y="2697017"/>
            <a:ext cx="812800" cy="77585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079AF52-8C3D-93CF-766A-5A60FAF3A316}"/>
              </a:ext>
            </a:extLst>
          </p:cNvPr>
          <p:cNvSpPr txBox="1"/>
          <p:nvPr/>
        </p:nvSpPr>
        <p:spPr>
          <a:xfrm>
            <a:off x="6797963" y="2299854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/>
              <a:t>sorting</a:t>
            </a:r>
            <a:endParaRPr lang="zh-TW" altLang="en-US" sz="240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A551031-D85F-FBB5-C339-21B8E3A01240}"/>
              </a:ext>
            </a:extLst>
          </p:cNvPr>
          <p:cNvSpPr txBox="1"/>
          <p:nvPr/>
        </p:nvSpPr>
        <p:spPr>
          <a:xfrm>
            <a:off x="378691" y="1034474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假設這是一個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的遮罩選取的範圍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A7366899-8DC7-0AF0-3C0A-B78721FAE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9317" y="4086404"/>
            <a:ext cx="2580101" cy="2573715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F717E9B9-03D9-FCB7-9C93-6782DD3E3952}"/>
              </a:ext>
            </a:extLst>
          </p:cNvPr>
          <p:cNvSpPr txBox="1"/>
          <p:nvPr/>
        </p:nvSpPr>
        <p:spPr>
          <a:xfrm>
            <a:off x="9698182" y="362989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均值濾波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1546BB7-0FBD-CFD8-7EC9-3604D4FAD0E7}"/>
              </a:ext>
            </a:extLst>
          </p:cNvPr>
          <p:cNvSpPr txBox="1"/>
          <p:nvPr/>
        </p:nvSpPr>
        <p:spPr>
          <a:xfrm>
            <a:off x="3953165" y="456276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中值濾波</a:t>
            </a:r>
          </a:p>
        </p:txBody>
      </p:sp>
    </p:spTree>
    <p:extLst>
      <p:ext uri="{BB962C8B-B14F-4D97-AF65-F5344CB8AC3E}">
        <p14:creationId xmlns:p14="http://schemas.microsoft.com/office/powerpoint/2010/main" val="205070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A472428-308F-84FA-07D6-71D4722FC112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空間</a:t>
            </a:r>
            <a:r>
              <a:rPr lang="en-US" altLang="zh-TW"/>
              <a:t>-</a:t>
            </a:r>
            <a:r>
              <a:rPr lang="zh-TW" altLang="en-US"/>
              <a:t>拉普拉斯運算子 </a:t>
            </a:r>
            <a:r>
              <a:rPr lang="en-US" altLang="zh-TW"/>
              <a:t>(</a:t>
            </a:r>
            <a:r>
              <a:rPr lang="zh-TW" altLang="en-US"/>
              <a:t>抓邊緣</a:t>
            </a:r>
            <a:r>
              <a:rPr lang="en-US" altLang="zh-TW"/>
              <a:t>)</a:t>
            </a:r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3806B81-705F-7031-ED92-3C070EB5C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3" r="58207" b="30965"/>
          <a:stretch/>
        </p:blipFill>
        <p:spPr bwMode="auto">
          <a:xfrm>
            <a:off x="434870" y="2295347"/>
            <a:ext cx="3221968" cy="3292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B7971C1-4EFA-6575-7CD1-E99268E8C0C1}"/>
              </a:ext>
            </a:extLst>
          </p:cNvPr>
          <p:cNvSpPr txBox="1"/>
          <p:nvPr/>
        </p:nvSpPr>
        <p:spPr>
          <a:xfrm>
            <a:off x="1625600" y="17272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遮罩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3018BFF-E6E0-584C-3AC4-2C4F64339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89"/>
          <a:stretch/>
        </p:blipFill>
        <p:spPr bwMode="auto">
          <a:xfrm>
            <a:off x="3981171" y="1685635"/>
            <a:ext cx="7803552" cy="437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4B09DDC-2BB1-B833-D0AF-E139280CB021}"/>
              </a:ext>
            </a:extLst>
          </p:cNvPr>
          <p:cNvSpPr txBox="1"/>
          <p:nvPr/>
        </p:nvSpPr>
        <p:spPr>
          <a:xfrm>
            <a:off x="683491" y="5892799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為啥用這個遮罩就可以抓邊緣</a:t>
            </a:r>
            <a:r>
              <a:rPr lang="en-US" altLang="zh-TW" sz="24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endParaRPr lang="zh-TW" altLang="en-US" sz="240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54824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EFB7F10-CEB5-47E0-2668-5D0782088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16"/>
          <a:stretch/>
        </p:blipFill>
        <p:spPr bwMode="auto">
          <a:xfrm>
            <a:off x="5615710" y="921825"/>
            <a:ext cx="5809336" cy="573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A472428-308F-84FA-07D6-71D4722FC112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空間</a:t>
            </a:r>
            <a:r>
              <a:rPr lang="en-US" altLang="zh-TW"/>
              <a:t>-</a:t>
            </a:r>
            <a:r>
              <a:rPr lang="zh-TW" altLang="en-US"/>
              <a:t>拉普拉斯運算子 </a:t>
            </a:r>
            <a:r>
              <a:rPr lang="en-US" altLang="zh-TW"/>
              <a:t>(</a:t>
            </a:r>
            <a:r>
              <a:rPr lang="zh-TW" altLang="en-US"/>
              <a:t>抓邊緣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FC2BB15-36C7-5C31-64F0-F3BC8FFC5999}"/>
              </a:ext>
            </a:extLst>
          </p:cNvPr>
          <p:cNvSpPr txBox="1"/>
          <p:nvPr/>
        </p:nvSpPr>
        <p:spPr>
          <a:xfrm>
            <a:off x="535708" y="4812143"/>
            <a:ext cx="49039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>
                <a:latin typeface="標楷體" panose="03000509000000000000" pitchFamily="65" charset="-120"/>
                <a:ea typeface="標楷體" panose="03000509000000000000" pitchFamily="65" charset="-120"/>
              </a:rPr>
              <a:t>一階導數</a:t>
            </a:r>
            <a:r>
              <a:rPr lang="en-US" altLang="zh-TW" sz="320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200">
                <a:latin typeface="標楷體" panose="03000509000000000000" pitchFamily="65" charset="-120"/>
                <a:ea typeface="標楷體" panose="03000509000000000000" pitchFamily="65" charset="-120"/>
              </a:rPr>
              <a:t> 變化率</a:t>
            </a:r>
            <a:endParaRPr lang="en-US" altLang="zh-TW" sz="32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200">
                <a:latin typeface="標楷體" panose="03000509000000000000" pitchFamily="65" charset="-120"/>
                <a:ea typeface="標楷體" panose="03000509000000000000" pitchFamily="65" charset="-120"/>
              </a:rPr>
              <a:t>二階導數</a:t>
            </a:r>
            <a:r>
              <a:rPr lang="en-US" altLang="zh-TW" sz="320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200">
                <a:latin typeface="標楷體" panose="03000509000000000000" pitchFamily="65" charset="-120"/>
                <a:ea typeface="標楷體" panose="03000509000000000000" pitchFamily="65" charset="-120"/>
              </a:rPr>
              <a:t>變化率的變化率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F9C6D90-8036-4C13-584B-185A46C51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5" r="37311" b="80323"/>
          <a:stretch/>
        </p:blipFill>
        <p:spPr bwMode="auto">
          <a:xfrm>
            <a:off x="1305883" y="1742228"/>
            <a:ext cx="2957766" cy="1268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B22C0EB-CF18-FA09-CA72-1F1F1A3A70DE}"/>
              </a:ext>
            </a:extLst>
          </p:cNvPr>
          <p:cNvSpPr txBox="1"/>
          <p:nvPr/>
        </p:nvSpPr>
        <p:spPr>
          <a:xfrm>
            <a:off x="1025236" y="2946400"/>
            <a:ext cx="357822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找出</a:t>
            </a:r>
            <a:r>
              <a:rPr lang="en-US" altLang="zh-TW" sz="28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方向變化的變化</a:t>
            </a:r>
            <a:endParaRPr lang="en-US" altLang="zh-TW" sz="28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找出</a:t>
            </a:r>
            <a:r>
              <a:rPr lang="en-US" altLang="zh-TW" sz="28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方向變化的變化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18951EE-61EC-0B91-4C65-272A10025602}"/>
              </a:ext>
            </a:extLst>
          </p:cNvPr>
          <p:cNvSpPr/>
          <p:nvPr/>
        </p:nvSpPr>
        <p:spPr>
          <a:xfrm>
            <a:off x="7029668" y="1219201"/>
            <a:ext cx="185302" cy="185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3571CF3-7185-B15C-F504-485216F82DBD}"/>
              </a:ext>
            </a:extLst>
          </p:cNvPr>
          <p:cNvSpPr/>
          <p:nvPr/>
        </p:nvSpPr>
        <p:spPr>
          <a:xfrm>
            <a:off x="9744293" y="1219201"/>
            <a:ext cx="185302" cy="185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56D2DFA1-5369-4962-FF27-99A34D2117D5}"/>
              </a:ext>
            </a:extLst>
          </p:cNvPr>
          <p:cNvSpPr/>
          <p:nvPr/>
        </p:nvSpPr>
        <p:spPr>
          <a:xfrm>
            <a:off x="9491881" y="2466976"/>
            <a:ext cx="185302" cy="185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801F8BCD-1A8A-CD8F-9DF9-80ABC226C6DB}"/>
              </a:ext>
            </a:extLst>
          </p:cNvPr>
          <p:cNvSpPr/>
          <p:nvPr/>
        </p:nvSpPr>
        <p:spPr>
          <a:xfrm>
            <a:off x="8267919" y="2471738"/>
            <a:ext cx="185302" cy="185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9A6E128-8B23-2ADF-9A87-A0BE8A27A7C8}"/>
              </a:ext>
            </a:extLst>
          </p:cNvPr>
          <p:cNvCxnSpPr/>
          <p:nvPr/>
        </p:nvCxnSpPr>
        <p:spPr>
          <a:xfrm>
            <a:off x="6419850" y="5245100"/>
            <a:ext cx="4889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56ACB2F0-5B3C-5506-449E-B88AAED31500}"/>
              </a:ext>
            </a:extLst>
          </p:cNvPr>
          <p:cNvCxnSpPr>
            <a:cxnSpLocks/>
          </p:cNvCxnSpPr>
          <p:nvPr/>
        </p:nvCxnSpPr>
        <p:spPr>
          <a:xfrm>
            <a:off x="6908800" y="5245100"/>
            <a:ext cx="260350" cy="2476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FBFDFAC0-72EB-7097-3928-80C1D0B4FBFB}"/>
              </a:ext>
            </a:extLst>
          </p:cNvPr>
          <p:cNvCxnSpPr>
            <a:cxnSpLocks/>
          </p:cNvCxnSpPr>
          <p:nvPr/>
        </p:nvCxnSpPr>
        <p:spPr>
          <a:xfrm flipV="1">
            <a:off x="7169150" y="5238750"/>
            <a:ext cx="203200" cy="25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696F5F5B-41EC-CB8A-1B14-BB196E774FA1}"/>
              </a:ext>
            </a:extLst>
          </p:cNvPr>
          <p:cNvCxnSpPr>
            <a:cxnSpLocks/>
          </p:cNvCxnSpPr>
          <p:nvPr/>
        </p:nvCxnSpPr>
        <p:spPr>
          <a:xfrm>
            <a:off x="7366000" y="5245100"/>
            <a:ext cx="7747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1CEA9F3C-ABB6-D4BF-F0EF-D421B63F7255}"/>
              </a:ext>
            </a:extLst>
          </p:cNvPr>
          <p:cNvCxnSpPr>
            <a:cxnSpLocks/>
          </p:cNvCxnSpPr>
          <p:nvPr/>
        </p:nvCxnSpPr>
        <p:spPr>
          <a:xfrm flipV="1">
            <a:off x="8147050" y="4997450"/>
            <a:ext cx="234950" cy="2476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7270FD5D-1DAA-6AA5-6391-4D5D9C8C1905}"/>
              </a:ext>
            </a:extLst>
          </p:cNvPr>
          <p:cNvCxnSpPr>
            <a:cxnSpLocks/>
          </p:cNvCxnSpPr>
          <p:nvPr/>
        </p:nvCxnSpPr>
        <p:spPr>
          <a:xfrm>
            <a:off x="8388350" y="5003800"/>
            <a:ext cx="266700" cy="2476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77381597-CF5C-E92F-534A-6B68BF8C37A5}"/>
              </a:ext>
            </a:extLst>
          </p:cNvPr>
          <p:cNvCxnSpPr>
            <a:cxnSpLocks/>
          </p:cNvCxnSpPr>
          <p:nvPr/>
        </p:nvCxnSpPr>
        <p:spPr>
          <a:xfrm>
            <a:off x="8642350" y="5238750"/>
            <a:ext cx="7302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2432A16B-23CE-4C90-2DC3-586BA73C9227}"/>
              </a:ext>
            </a:extLst>
          </p:cNvPr>
          <p:cNvCxnSpPr>
            <a:cxnSpLocks/>
          </p:cNvCxnSpPr>
          <p:nvPr/>
        </p:nvCxnSpPr>
        <p:spPr>
          <a:xfrm flipV="1">
            <a:off x="9353550" y="3981450"/>
            <a:ext cx="234950" cy="12636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EE2E33CA-5791-B0F4-1405-0408749CB7CD}"/>
              </a:ext>
            </a:extLst>
          </p:cNvPr>
          <p:cNvCxnSpPr>
            <a:cxnSpLocks/>
          </p:cNvCxnSpPr>
          <p:nvPr/>
        </p:nvCxnSpPr>
        <p:spPr>
          <a:xfrm>
            <a:off x="9588500" y="4013200"/>
            <a:ext cx="241300" cy="24828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E77F5EFD-1723-88BC-1279-99184CB6DF3F}"/>
              </a:ext>
            </a:extLst>
          </p:cNvPr>
          <p:cNvCxnSpPr>
            <a:cxnSpLocks/>
          </p:cNvCxnSpPr>
          <p:nvPr/>
        </p:nvCxnSpPr>
        <p:spPr>
          <a:xfrm flipV="1">
            <a:off x="9842500" y="5232400"/>
            <a:ext cx="285750" cy="12763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A8AA6C43-749D-38C9-6D87-B0AA1D5B5669}"/>
              </a:ext>
            </a:extLst>
          </p:cNvPr>
          <p:cNvCxnSpPr>
            <a:cxnSpLocks/>
          </p:cNvCxnSpPr>
          <p:nvPr/>
        </p:nvCxnSpPr>
        <p:spPr>
          <a:xfrm>
            <a:off x="10128250" y="5245100"/>
            <a:ext cx="5016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3027D5E-7DA7-3B46-7DCF-53DDA07D3E8C}"/>
              </a:ext>
            </a:extLst>
          </p:cNvPr>
          <p:cNvSpPr/>
          <p:nvPr/>
        </p:nvSpPr>
        <p:spPr>
          <a:xfrm>
            <a:off x="7052759" y="5380184"/>
            <a:ext cx="185302" cy="185302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9F083BD8-F919-0947-02A4-0F49672ED6AF}"/>
              </a:ext>
            </a:extLst>
          </p:cNvPr>
          <p:cNvSpPr/>
          <p:nvPr/>
        </p:nvSpPr>
        <p:spPr>
          <a:xfrm>
            <a:off x="9490293" y="3920838"/>
            <a:ext cx="185302" cy="185302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4A9028FF-F838-BF11-7CF8-CC8D657EBE07}"/>
              </a:ext>
            </a:extLst>
          </p:cNvPr>
          <p:cNvSpPr/>
          <p:nvPr/>
        </p:nvSpPr>
        <p:spPr>
          <a:xfrm>
            <a:off x="9745882" y="6378576"/>
            <a:ext cx="185302" cy="185302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8FE38E66-7B34-2614-271E-5A0DC27B12B2}"/>
              </a:ext>
            </a:extLst>
          </p:cNvPr>
          <p:cNvSpPr/>
          <p:nvPr/>
        </p:nvSpPr>
        <p:spPr>
          <a:xfrm>
            <a:off x="8291010" y="4923993"/>
            <a:ext cx="185302" cy="185302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80181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A472428-308F-84FA-07D6-71D4722FC112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空間</a:t>
            </a:r>
            <a:r>
              <a:rPr lang="en-US" altLang="zh-TW"/>
              <a:t>-</a:t>
            </a:r>
            <a:r>
              <a:rPr lang="zh-TW" altLang="en-US"/>
              <a:t>拉普拉斯運算子 </a:t>
            </a:r>
            <a:r>
              <a:rPr lang="en-US" altLang="zh-TW"/>
              <a:t>(</a:t>
            </a:r>
            <a:r>
              <a:rPr lang="zh-TW" altLang="en-US"/>
              <a:t>抓邊緣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FC2BB15-36C7-5C31-64F0-F3BC8FFC5999}"/>
              </a:ext>
            </a:extLst>
          </p:cNvPr>
          <p:cNvSpPr txBox="1"/>
          <p:nvPr/>
        </p:nvSpPr>
        <p:spPr>
          <a:xfrm>
            <a:off x="637309" y="1339272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>
                <a:latin typeface="標楷體" panose="03000509000000000000" pitchFamily="65" charset="-120"/>
                <a:ea typeface="標楷體" panose="03000509000000000000" pitchFamily="65" charset="-120"/>
              </a:rPr>
              <a:t>二皆導數</a:t>
            </a:r>
            <a:r>
              <a:rPr lang="en-US" altLang="zh-TW" sz="320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200">
                <a:latin typeface="標楷體" panose="03000509000000000000" pitchFamily="65" charset="-120"/>
                <a:ea typeface="標楷體" panose="03000509000000000000" pitchFamily="65" charset="-120"/>
              </a:rPr>
              <a:t>變化率的變化率</a:t>
            </a:r>
            <a:endParaRPr lang="en-US" altLang="zh-TW" sz="32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C0A829E-9D21-9569-3057-7E9AE5492D76}"/>
                  </a:ext>
                </a:extLst>
              </p:cNvPr>
              <p:cNvSpPr txBox="1"/>
              <p:nvPr/>
            </p:nvSpPr>
            <p:spPr>
              <a:xfrm>
                <a:off x="2013526" y="2266638"/>
                <a:ext cx="6116683" cy="809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TW" altLang="en-US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zh-TW" altLang="en-US" sz="2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TW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TW" altLang="en-US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zh-TW" altLang="en-US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TW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zh-TW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TW" alt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TW" altLang="en-US" sz="24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24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TW" alt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zh-TW" altLang="en-US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TW" alt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en-US" sz="2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C0A829E-9D21-9569-3057-7E9AE549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526" y="2266638"/>
                <a:ext cx="6116683" cy="809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39E0200-0A15-2C20-46AA-1658B5A41605}"/>
                  </a:ext>
                </a:extLst>
              </p:cNvPr>
              <p:cNvSpPr txBox="1"/>
              <p:nvPr/>
            </p:nvSpPr>
            <p:spPr>
              <a:xfrm>
                <a:off x="1699491" y="3723904"/>
                <a:ext cx="6775274" cy="809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TW" altLang="en-US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zh-TW" alt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TW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TW" alt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TW" altLang="en-US" sz="24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24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TW" alt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zh-TW" altLang="en-US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TW" alt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en-US" sz="2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39E0200-0A15-2C20-46AA-1658B5A41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491" y="3723904"/>
                <a:ext cx="6775274" cy="809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8724CCDD-C2C0-865F-2FC0-5979A8BADF46}"/>
              </a:ext>
            </a:extLst>
          </p:cNvPr>
          <p:cNvSpPr txBox="1"/>
          <p:nvPr/>
        </p:nvSpPr>
        <p:spPr>
          <a:xfrm>
            <a:off x="738909" y="24938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無限時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0537062-3228-22E5-55DA-00F1BED3B987}"/>
              </a:ext>
            </a:extLst>
          </p:cNvPr>
          <p:cNvSpPr txBox="1"/>
          <p:nvPr/>
        </p:nvSpPr>
        <p:spPr>
          <a:xfrm>
            <a:off x="697344" y="381923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有限時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B6E37AB-2BC7-FC17-1F5B-23322AC761F0}"/>
              </a:ext>
            </a:extLst>
          </p:cNvPr>
          <p:cNvSpPr txBox="1"/>
          <p:nvPr/>
        </p:nvSpPr>
        <p:spPr>
          <a:xfrm>
            <a:off x="4987636" y="341745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前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647B0F5-0657-E0AA-56E0-8142581DE4B2}"/>
              </a:ext>
            </a:extLst>
          </p:cNvPr>
          <p:cNvSpPr txBox="1"/>
          <p:nvPr/>
        </p:nvSpPr>
        <p:spPr>
          <a:xfrm>
            <a:off x="6627091" y="3385126"/>
            <a:ext cx="63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後</a:t>
            </a:r>
            <a:endParaRPr lang="en-US" altLang="zh-TW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5D63D92D-486D-5BA9-B567-064B6597D5D5}"/>
              </a:ext>
            </a:extLst>
          </p:cNvPr>
          <p:cNvCxnSpPr>
            <a:cxnSpLocks/>
          </p:cNvCxnSpPr>
          <p:nvPr/>
        </p:nvCxnSpPr>
        <p:spPr>
          <a:xfrm>
            <a:off x="8506689" y="5421745"/>
            <a:ext cx="24661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25004372-625D-3A6E-B41A-8D6C28B582FC}"/>
              </a:ext>
            </a:extLst>
          </p:cNvPr>
          <p:cNvCxnSpPr>
            <a:cxnSpLocks/>
          </p:cNvCxnSpPr>
          <p:nvPr/>
        </p:nvCxnSpPr>
        <p:spPr>
          <a:xfrm flipV="1">
            <a:off x="8829962" y="4513766"/>
            <a:ext cx="0" cy="905164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FC48CA12-F79D-CE8B-0E88-189F8E8E50C7}"/>
              </a:ext>
            </a:extLst>
          </p:cNvPr>
          <p:cNvCxnSpPr>
            <a:cxnSpLocks/>
          </p:cNvCxnSpPr>
          <p:nvPr/>
        </p:nvCxnSpPr>
        <p:spPr>
          <a:xfrm flipV="1">
            <a:off x="9619672" y="3705584"/>
            <a:ext cx="0" cy="1713346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1ADA2897-81F2-74E4-2C5F-BE2A0BF0B838}"/>
              </a:ext>
            </a:extLst>
          </p:cNvPr>
          <p:cNvCxnSpPr>
            <a:cxnSpLocks/>
          </p:cNvCxnSpPr>
          <p:nvPr/>
        </p:nvCxnSpPr>
        <p:spPr>
          <a:xfrm flipV="1">
            <a:off x="10492509" y="1976581"/>
            <a:ext cx="0" cy="3442349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7E92205-7BC9-E59E-2939-2552A8643660}"/>
                  </a:ext>
                </a:extLst>
              </p:cNvPr>
              <p:cNvSpPr txBox="1"/>
              <p:nvPr/>
            </p:nvSpPr>
            <p:spPr>
              <a:xfrm>
                <a:off x="10252363" y="5463372"/>
                <a:ext cx="10344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sz="18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TW" altLang="en-US" sz="18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TW" altLang="en-US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7E92205-7BC9-E59E-2939-2552A8643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363" y="5463372"/>
                <a:ext cx="103447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CD9FECA1-84A3-87CC-10A3-E55161E50067}"/>
                  </a:ext>
                </a:extLst>
              </p:cNvPr>
              <p:cNvSpPr txBox="1"/>
              <p:nvPr/>
            </p:nvSpPr>
            <p:spPr>
              <a:xfrm>
                <a:off x="8077199" y="5477225"/>
                <a:ext cx="10344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18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TW" altLang="en-US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CD9FECA1-84A3-87CC-10A3-E55161E50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199" y="5477225"/>
                <a:ext cx="103447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C7085D2-8246-9B84-2D51-0084A850CE2C}"/>
                  </a:ext>
                </a:extLst>
              </p:cNvPr>
              <p:cNvSpPr txBox="1"/>
              <p:nvPr/>
            </p:nvSpPr>
            <p:spPr>
              <a:xfrm>
                <a:off x="9402619" y="5472606"/>
                <a:ext cx="3971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C7085D2-8246-9B84-2D51-0084A850C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19" y="5472606"/>
                <a:ext cx="3971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669CF48D-AACC-9C2E-7FB3-3F5CE96A8DA4}"/>
                  </a:ext>
                </a:extLst>
              </p:cNvPr>
              <p:cNvSpPr txBox="1"/>
              <p:nvPr/>
            </p:nvSpPr>
            <p:spPr>
              <a:xfrm>
                <a:off x="9836727" y="1537915"/>
                <a:ext cx="13669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sz="18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zh-TW" altLang="en-US" sz="18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TW" alt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669CF48D-AACC-9C2E-7FB3-3F5CE96A8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727" y="1537915"/>
                <a:ext cx="1366982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82282C12-B61A-06A0-D4A5-867597E330B1}"/>
                  </a:ext>
                </a:extLst>
              </p:cNvPr>
              <p:cNvSpPr txBox="1"/>
              <p:nvPr/>
            </p:nvSpPr>
            <p:spPr>
              <a:xfrm>
                <a:off x="8123382" y="4091769"/>
                <a:ext cx="13669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zh-TW" altLang="en-US" sz="18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TW" alt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82282C12-B61A-06A0-D4A5-867597E33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382" y="4091769"/>
                <a:ext cx="1366982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D6D5D76B-928C-D521-E1CE-E3A347F7C481}"/>
                  </a:ext>
                </a:extLst>
              </p:cNvPr>
              <p:cNvSpPr txBox="1"/>
              <p:nvPr/>
            </p:nvSpPr>
            <p:spPr>
              <a:xfrm>
                <a:off x="8839201" y="3283587"/>
                <a:ext cx="13669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D6D5D76B-928C-D521-E1CE-E3A347F7C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1" y="3283587"/>
                <a:ext cx="1366982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9808D467-DDB7-755F-662A-B51C4A507F85}"/>
              </a:ext>
            </a:extLst>
          </p:cNvPr>
          <p:cNvCxnSpPr>
            <a:cxnSpLocks/>
          </p:cNvCxnSpPr>
          <p:nvPr/>
        </p:nvCxnSpPr>
        <p:spPr>
          <a:xfrm>
            <a:off x="8834004" y="5417849"/>
            <a:ext cx="785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AD8208CF-37BF-F593-6B34-75C80B25E783}"/>
                  </a:ext>
                </a:extLst>
              </p:cNvPr>
              <p:cNvSpPr txBox="1"/>
              <p:nvPr/>
            </p:nvSpPr>
            <p:spPr>
              <a:xfrm>
                <a:off x="8957829" y="5061819"/>
                <a:ext cx="4953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1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TW" altLang="en-US" sz="1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AD8208CF-37BF-F593-6B34-75C80B25E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829" y="5061819"/>
                <a:ext cx="4953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6672B67D-8EBE-EAF9-9A84-092AAB61A433}"/>
              </a:ext>
            </a:extLst>
          </p:cNvPr>
          <p:cNvCxnSpPr>
            <a:cxnSpLocks/>
          </p:cNvCxnSpPr>
          <p:nvPr/>
        </p:nvCxnSpPr>
        <p:spPr>
          <a:xfrm>
            <a:off x="9622992" y="3726295"/>
            <a:ext cx="0" cy="796204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63A35CEB-B017-9E76-D3E7-81FE6000292A}"/>
              </a:ext>
            </a:extLst>
          </p:cNvPr>
          <p:cNvCxnSpPr>
            <a:cxnSpLocks/>
          </p:cNvCxnSpPr>
          <p:nvPr/>
        </p:nvCxnSpPr>
        <p:spPr>
          <a:xfrm>
            <a:off x="10489767" y="1985818"/>
            <a:ext cx="0" cy="17397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6692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DAD4F-07E1-6703-9CBD-EDCF07C9D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5ADF19C-CDF7-3B8F-BDA6-C98B2397E6FC}"/>
                  </a:ext>
                </a:extLst>
              </p:cNvPr>
              <p:cNvSpPr txBox="1"/>
              <p:nvPr/>
            </p:nvSpPr>
            <p:spPr>
              <a:xfrm>
                <a:off x="1699925" y="227223"/>
                <a:ext cx="6775274" cy="809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TW" altLang="en-US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)≈</m:t>
                      </m:r>
                      <m:f>
                        <m:fPr>
                          <m:ctrlPr>
                            <a:rPr lang="zh-TW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TW" alt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TW" altLang="en-US" sz="24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24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TW" alt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zh-TW" altLang="en-US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TW" alt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en-US" sz="2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5ADF19C-CDF7-3B8F-BDA6-C98B2397E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925" y="227223"/>
                <a:ext cx="6775274" cy="809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45A584B-546C-ABE8-B770-89C6F6E53164}"/>
                  </a:ext>
                </a:extLst>
              </p:cNvPr>
              <p:cNvSpPr txBox="1"/>
              <p:nvPr/>
            </p:nvSpPr>
            <p:spPr>
              <a:xfrm>
                <a:off x="1524433" y="4594333"/>
                <a:ext cx="9742723" cy="1055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400" dirty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)≈</m:t>
                      </m:r>
                      <m:f>
                        <m:fPr>
                          <m:ctrlP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zh-TW" alt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TW" altLang="en-US" sz="2400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TW" altLang="en-US" sz="2400" dirty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zh-TW" altLang="en-US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zh-TW" altLang="en-US" sz="240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zh-TW" alt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zh-TW" altLang="en-US" sz="2400" dirty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zh-TW" alt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zh-TW" altLang="en-US" sz="240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zh-TW" alt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TW" altLang="en-US" sz="2400" dirty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zh-TW" altLang="en-US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zh-TW" altLang="en-US" sz="2400" dirty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num>
                        <m:den>
                          <m:r>
                            <m:rPr>
                              <m:sty m:val="p"/>
                            </m:rP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en-US" sz="2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45A584B-546C-ABE8-B770-89C6F6E53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433" y="4594333"/>
                <a:ext cx="9742723" cy="10554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07F03020-68AE-DE74-7AB1-B9CCF73BADCD}"/>
                  </a:ext>
                </a:extLst>
              </p:cNvPr>
              <p:cNvSpPr txBox="1"/>
              <p:nvPr/>
            </p:nvSpPr>
            <p:spPr>
              <a:xfrm>
                <a:off x="1674861" y="2296392"/>
                <a:ext cx="10856010" cy="1061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TW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400" dirty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)≈</m:t>
                      </m:r>
                      <m:f>
                        <m:fPr>
                          <m:ctrlPr>
                            <a:rPr lang="zh-TW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4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zh-TW" altLang="en-US" sz="24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0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4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zh-TW" altLang="en-US" sz="24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en-US" sz="2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07F03020-68AE-DE74-7AB1-B9CCF73BA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861" y="2296392"/>
                <a:ext cx="10856010" cy="10619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A0B697D-2124-6819-DE09-5166981E71FF}"/>
                  </a:ext>
                </a:extLst>
              </p:cNvPr>
              <p:cNvSpPr txBox="1"/>
              <p:nvPr/>
            </p:nvSpPr>
            <p:spPr>
              <a:xfrm>
                <a:off x="1699925" y="1129993"/>
                <a:ext cx="9150127" cy="809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400" dirty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)≈</m:t>
                      </m:r>
                      <m:f>
                        <m:fPr>
                          <m:ctrlP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2400" dirty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en-US" sz="2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A0B697D-2124-6819-DE09-5166981E7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925" y="1129993"/>
                <a:ext cx="9150127" cy="8091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0172597-8E73-CDEA-CFF2-1DB1E633D3A0}"/>
                  </a:ext>
                </a:extLst>
              </p:cNvPr>
              <p:cNvSpPr txBox="1"/>
              <p:nvPr/>
            </p:nvSpPr>
            <p:spPr>
              <a:xfrm>
                <a:off x="4073235" y="3297585"/>
                <a:ext cx="7292621" cy="1061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4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zh-TW" altLang="en-US" sz="24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4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zh-TW" altLang="en-US" sz="24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en-US" sz="2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0172597-8E73-CDEA-CFF2-1DB1E633D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235" y="3297585"/>
                <a:ext cx="7292621" cy="10619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98283BD-29AD-F822-1151-E43D47B607D4}"/>
                  </a:ext>
                </a:extLst>
              </p:cNvPr>
              <p:cNvSpPr txBox="1"/>
              <p:nvPr/>
            </p:nvSpPr>
            <p:spPr>
              <a:xfrm>
                <a:off x="1505961" y="5816737"/>
                <a:ext cx="9742723" cy="833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−1,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zh-TW" altLang="en-US" sz="2400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sz="2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98283BD-29AD-F822-1151-E43D47B60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961" y="5816737"/>
                <a:ext cx="9742723" cy="833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7F14D739-0359-ABA0-3918-8D7F9A815BF1}"/>
              </a:ext>
            </a:extLst>
          </p:cNvPr>
          <p:cNvSpPr txBox="1"/>
          <p:nvPr/>
        </p:nvSpPr>
        <p:spPr>
          <a:xfrm>
            <a:off x="443345" y="27570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二階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455EA2-2D9B-7392-A1E3-A0944F64F1F7}"/>
              </a:ext>
            </a:extLst>
          </p:cNvPr>
          <p:cNvSpPr txBox="1"/>
          <p:nvPr/>
        </p:nvSpPr>
        <p:spPr>
          <a:xfrm>
            <a:off x="438727" y="90511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一階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123847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A472428-308F-84FA-07D6-71D4722FC112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空間</a:t>
            </a:r>
            <a:r>
              <a:rPr lang="en-US" altLang="zh-TW"/>
              <a:t>-</a:t>
            </a:r>
            <a:r>
              <a:rPr lang="zh-TW" altLang="en-US"/>
              <a:t>拉普拉斯運算子 </a:t>
            </a:r>
            <a:r>
              <a:rPr lang="en-US" altLang="zh-TW"/>
              <a:t>(</a:t>
            </a:r>
            <a:r>
              <a:rPr lang="zh-TW" altLang="en-US"/>
              <a:t>抓邊緣</a:t>
            </a:r>
            <a:r>
              <a:rPr lang="en-US" altLang="zh-TW"/>
              <a:t>)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062A003-9C98-4600-4A5B-F6DF13652585}"/>
                  </a:ext>
                </a:extLst>
              </p:cNvPr>
              <p:cNvSpPr txBox="1"/>
              <p:nvPr/>
            </p:nvSpPr>
            <p:spPr>
              <a:xfrm>
                <a:off x="1939637" y="1324529"/>
                <a:ext cx="7666181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4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zh-TW" altLang="en-US" sz="24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zh-TW" altLang="en-US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400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400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062A003-9C98-4600-4A5B-F6DF13652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37" y="1324529"/>
                <a:ext cx="7666181" cy="9221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2A4DE959-E35A-9298-5EEA-B4B6703FFEB7}"/>
                  </a:ext>
                </a:extLst>
              </p:cNvPr>
              <p:cNvSpPr txBox="1"/>
              <p:nvPr/>
            </p:nvSpPr>
            <p:spPr>
              <a:xfrm>
                <a:off x="2817092" y="2118857"/>
                <a:ext cx="684414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dirty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zh-TW" altLang="en-US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zh-TW" altLang="en-US" sz="2400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sz="2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2A4DE959-E35A-9298-5EEA-B4B6703FF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092" y="2118857"/>
                <a:ext cx="6844145" cy="461665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7789A9E4-72A1-751A-D387-711970B0B5BE}"/>
                  </a:ext>
                </a:extLst>
              </p:cNvPr>
              <p:cNvSpPr txBox="1"/>
              <p:nvPr/>
            </p:nvSpPr>
            <p:spPr>
              <a:xfrm>
                <a:off x="1925782" y="2890092"/>
                <a:ext cx="7666181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4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zh-TW" altLang="en-US" sz="24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zh-TW" altLang="en-US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sz="2400" b="0" i="0" dirty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zh-TW" altLang="en-US" sz="2400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zh-TW" altLang="en-US" sz="2400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sz="2400" b="0" i="0" dirty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sz="2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7789A9E4-72A1-751A-D387-711970B0B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782" y="2890092"/>
                <a:ext cx="7666181" cy="922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F6AA48F-F319-4871-58D9-72C92352CDD2}"/>
                  </a:ext>
                </a:extLst>
              </p:cNvPr>
              <p:cNvSpPr txBox="1"/>
              <p:nvPr/>
            </p:nvSpPr>
            <p:spPr>
              <a:xfrm>
                <a:off x="2803237" y="3684420"/>
                <a:ext cx="684414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dirty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zh-TW" altLang="en-US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zh-TW" altLang="en-US" sz="2400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sz="2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F6AA48F-F319-4871-58D9-72C92352C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237" y="3684420"/>
                <a:ext cx="6844145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A01C7035-115F-AB14-8A30-A8C4E49FFE38}"/>
              </a:ext>
            </a:extLst>
          </p:cNvPr>
          <p:cNvSpPr txBox="1"/>
          <p:nvPr/>
        </p:nvSpPr>
        <p:spPr>
          <a:xfrm>
            <a:off x="729673" y="3131127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(y</a:t>
            </a:r>
            <a:r>
              <a:rPr lang="zh-TW" altLang="en-US" sz="36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36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6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B893810-8BB5-5411-0D5A-A882B9CA14BA}"/>
              </a:ext>
            </a:extLst>
          </p:cNvPr>
          <p:cNvSpPr txBox="1"/>
          <p:nvPr/>
        </p:nvSpPr>
        <p:spPr>
          <a:xfrm>
            <a:off x="674255" y="1459345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(x</a:t>
            </a:r>
            <a:r>
              <a:rPr lang="zh-TW" altLang="en-US" sz="36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36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6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7E6E65F-1F3C-7FF1-CFF4-824D97C12D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5" r="37311" b="80323"/>
          <a:stretch/>
        </p:blipFill>
        <p:spPr bwMode="auto">
          <a:xfrm>
            <a:off x="1804648" y="4864121"/>
            <a:ext cx="2203934" cy="945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05101549-9F0F-F02B-F705-9ABC52CBE012}"/>
                  </a:ext>
                </a:extLst>
              </p:cNvPr>
              <p:cNvSpPr txBox="1"/>
              <p:nvPr/>
            </p:nvSpPr>
            <p:spPr>
              <a:xfrm>
                <a:off x="3943926" y="5093917"/>
                <a:ext cx="76015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180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zh-TW" altLang="en-US" sz="18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TW" altLang="en-US" sz="180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1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TW" altLang="en-US" sz="180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zh-TW" altLang="en-US" sz="1800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zh-TW" altLang="en-US" sz="1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180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+</a:t>
                </a:r>
                <a14:m>
                  <m:oMath xmlns:m="http://schemas.openxmlformats.org/officeDocument/2006/math">
                    <m:r>
                      <a:rPr lang="zh-TW" alt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TW" altLang="en-US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zh-TW" altLang="en-US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zh-TW" alt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zh-TW" altLang="en-US" sz="18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05101549-9F0F-F02B-F705-9ABC52CBE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926" y="5093917"/>
                <a:ext cx="7601527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01E49AE-F9C5-0CDD-B012-C15DB735A2CD}"/>
                  </a:ext>
                </a:extLst>
              </p:cNvPr>
              <p:cNvSpPr txBox="1"/>
              <p:nvPr/>
            </p:nvSpPr>
            <p:spPr>
              <a:xfrm>
                <a:off x="3948545" y="5634244"/>
                <a:ext cx="76015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180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zh-TW" altLang="en-US" sz="18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TW" altLang="en-US" sz="18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18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TW" altLang="en-US" sz="18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180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+</a:t>
                </a:r>
                <a14:m>
                  <m:oMath xmlns:m="http://schemas.openxmlformats.org/officeDocument/2006/math">
                    <m:r>
                      <a:rPr lang="zh-TW" alt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TW" altLang="en-US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zh-TW" altLang="en-US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zh-TW" alt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zh-TW" altLang="en-US" sz="18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01E49AE-F9C5-0CDD-B012-C15DB735A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545" y="5634244"/>
                <a:ext cx="7601527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2D2245-0278-4281-4D9E-D02FE493CB7D}"/>
              </a:ext>
            </a:extLst>
          </p:cNvPr>
          <p:cNvSpPr txBox="1"/>
          <p:nvPr/>
        </p:nvSpPr>
        <p:spPr>
          <a:xfrm>
            <a:off x="604983" y="5204692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36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合併</a:t>
            </a:r>
            <a:r>
              <a:rPr lang="en-US" altLang="zh-TW" sz="36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6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376148C9-6E0B-F77F-3F9A-2727E4AB3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550101"/>
              </p:ext>
            </p:extLst>
          </p:nvPr>
        </p:nvGraphicFramePr>
        <p:xfrm>
          <a:off x="9769835" y="987521"/>
          <a:ext cx="2027241" cy="18757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747">
                  <a:extLst>
                    <a:ext uri="{9D8B030D-6E8A-4147-A177-3AD203B41FA5}">
                      <a16:colId xmlns:a16="http://schemas.microsoft.com/office/drawing/2014/main" val="489272226"/>
                    </a:ext>
                  </a:extLst>
                </a:gridCol>
                <a:gridCol w="675747">
                  <a:extLst>
                    <a:ext uri="{9D8B030D-6E8A-4147-A177-3AD203B41FA5}">
                      <a16:colId xmlns:a16="http://schemas.microsoft.com/office/drawing/2014/main" val="2812690408"/>
                    </a:ext>
                  </a:extLst>
                </a:gridCol>
                <a:gridCol w="675747">
                  <a:extLst>
                    <a:ext uri="{9D8B030D-6E8A-4147-A177-3AD203B41FA5}">
                      <a16:colId xmlns:a16="http://schemas.microsoft.com/office/drawing/2014/main" val="963542460"/>
                    </a:ext>
                  </a:extLst>
                </a:gridCol>
              </a:tblGrid>
              <a:tr h="625251">
                <a:tc>
                  <a:txBody>
                    <a:bodyPr/>
                    <a:lstStyle/>
                    <a:p>
                      <a:pPr algn="ctr"/>
                      <a:endParaRPr lang="zh-TW" altLang="en-US" sz="1600"/>
                    </a:p>
                  </a:txBody>
                  <a:tcPr marL="94224" marR="94224" marT="47112" marB="47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solidFill>
                            <a:srgbClr val="0000FF"/>
                          </a:solidFill>
                        </a:rPr>
                        <a:t>x,y-1</a:t>
                      </a:r>
                      <a:endParaRPr lang="zh-TW" altLang="en-US" sz="1600">
                        <a:solidFill>
                          <a:srgbClr val="0000FF"/>
                        </a:solidFill>
                      </a:endParaRPr>
                    </a:p>
                  </a:txBody>
                  <a:tcPr marL="94224" marR="94224" marT="47112" marB="47112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/>
                    </a:p>
                  </a:txBody>
                  <a:tcPr marL="94224" marR="94224" marT="47112" marB="47112" anchor="ctr"/>
                </a:tc>
                <a:extLst>
                  <a:ext uri="{0D108BD9-81ED-4DB2-BD59-A6C34878D82A}">
                    <a16:rowId xmlns:a16="http://schemas.microsoft.com/office/drawing/2014/main" val="822318677"/>
                  </a:ext>
                </a:extLst>
              </a:tr>
              <a:tr h="62525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solidFill>
                            <a:srgbClr val="FF0000"/>
                          </a:solidFill>
                        </a:rPr>
                        <a:t>x-1,y</a:t>
                      </a:r>
                      <a:endParaRPr lang="zh-TW" altLang="en-US" sz="1600">
                        <a:solidFill>
                          <a:srgbClr val="FF0000"/>
                        </a:solidFill>
                      </a:endParaRPr>
                    </a:p>
                  </a:txBody>
                  <a:tcPr marL="94224" marR="94224" marT="47112" marB="47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err="1"/>
                        <a:t>x,y</a:t>
                      </a:r>
                      <a:endParaRPr lang="zh-TW" altLang="en-US" sz="1600"/>
                    </a:p>
                  </a:txBody>
                  <a:tcPr marL="94224" marR="94224" marT="47112" marB="4711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>
                          <a:solidFill>
                            <a:srgbClr val="FF0000"/>
                          </a:solidFill>
                        </a:rPr>
                        <a:t>x+1,y</a:t>
                      </a:r>
                      <a:endParaRPr lang="zh-TW" altLang="en-US" sz="1600">
                        <a:solidFill>
                          <a:srgbClr val="FF0000"/>
                        </a:solidFill>
                      </a:endParaRPr>
                    </a:p>
                  </a:txBody>
                  <a:tcPr marL="94224" marR="94224" marT="47112" marB="47112" anchor="ctr"/>
                </a:tc>
                <a:extLst>
                  <a:ext uri="{0D108BD9-81ED-4DB2-BD59-A6C34878D82A}">
                    <a16:rowId xmlns:a16="http://schemas.microsoft.com/office/drawing/2014/main" val="1783032085"/>
                  </a:ext>
                </a:extLst>
              </a:tr>
              <a:tr h="625251">
                <a:tc>
                  <a:txBody>
                    <a:bodyPr/>
                    <a:lstStyle/>
                    <a:p>
                      <a:pPr algn="ctr"/>
                      <a:endParaRPr lang="zh-TW" altLang="en-US" sz="1600"/>
                    </a:p>
                  </a:txBody>
                  <a:tcPr marL="94224" marR="94224" marT="47112" marB="47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solidFill>
                            <a:srgbClr val="0000FF"/>
                          </a:solidFill>
                        </a:rPr>
                        <a:t>x,y+1</a:t>
                      </a:r>
                      <a:endParaRPr lang="zh-TW" altLang="en-US" sz="1600">
                        <a:solidFill>
                          <a:srgbClr val="0000FF"/>
                        </a:solidFill>
                      </a:endParaRPr>
                    </a:p>
                  </a:txBody>
                  <a:tcPr marL="94224" marR="94224" marT="47112" marB="47112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/>
                    </a:p>
                  </a:txBody>
                  <a:tcPr marL="94224" marR="94224" marT="47112" marB="47112" anchor="ctr"/>
                </a:tc>
                <a:extLst>
                  <a:ext uri="{0D108BD9-81ED-4DB2-BD59-A6C34878D82A}">
                    <a16:rowId xmlns:a16="http://schemas.microsoft.com/office/drawing/2014/main" val="1099868818"/>
                  </a:ext>
                </a:extLst>
              </a:tr>
            </a:tbl>
          </a:graphicData>
        </a:graphic>
      </p:graphicFrame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42F069DB-A0CD-1EC1-F8B4-B3F4D620E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389923"/>
              </p:ext>
            </p:extLst>
          </p:nvPr>
        </p:nvGraphicFramePr>
        <p:xfrm>
          <a:off x="9765217" y="2977957"/>
          <a:ext cx="2027241" cy="18757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747">
                  <a:extLst>
                    <a:ext uri="{9D8B030D-6E8A-4147-A177-3AD203B41FA5}">
                      <a16:colId xmlns:a16="http://schemas.microsoft.com/office/drawing/2014/main" val="489272226"/>
                    </a:ext>
                  </a:extLst>
                </a:gridCol>
                <a:gridCol w="675747">
                  <a:extLst>
                    <a:ext uri="{9D8B030D-6E8A-4147-A177-3AD203B41FA5}">
                      <a16:colId xmlns:a16="http://schemas.microsoft.com/office/drawing/2014/main" val="2812690408"/>
                    </a:ext>
                  </a:extLst>
                </a:gridCol>
                <a:gridCol w="675747">
                  <a:extLst>
                    <a:ext uri="{9D8B030D-6E8A-4147-A177-3AD203B41FA5}">
                      <a16:colId xmlns:a16="http://schemas.microsoft.com/office/drawing/2014/main" val="963542460"/>
                    </a:ext>
                  </a:extLst>
                </a:gridCol>
              </a:tblGrid>
              <a:tr h="62525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0</a:t>
                      </a:r>
                      <a:endParaRPr lang="zh-TW" altLang="en-US" sz="1600"/>
                    </a:p>
                  </a:txBody>
                  <a:tcPr marL="94224" marR="94224" marT="47112" marB="47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600">
                        <a:solidFill>
                          <a:srgbClr val="0000FF"/>
                        </a:solidFill>
                      </a:endParaRPr>
                    </a:p>
                  </a:txBody>
                  <a:tcPr marL="94224" marR="94224" marT="47112" marB="47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0</a:t>
                      </a:r>
                      <a:endParaRPr lang="zh-TW" altLang="en-US" sz="1600"/>
                    </a:p>
                  </a:txBody>
                  <a:tcPr marL="94224" marR="94224" marT="47112" marB="47112" anchor="ctr"/>
                </a:tc>
                <a:extLst>
                  <a:ext uri="{0D108BD9-81ED-4DB2-BD59-A6C34878D82A}">
                    <a16:rowId xmlns:a16="http://schemas.microsoft.com/office/drawing/2014/main" val="822318677"/>
                  </a:ext>
                </a:extLst>
              </a:tr>
              <a:tr h="62525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600">
                        <a:solidFill>
                          <a:srgbClr val="FF0000"/>
                        </a:solidFill>
                      </a:endParaRPr>
                    </a:p>
                  </a:txBody>
                  <a:tcPr marL="94224" marR="94224" marT="47112" marB="47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-4</a:t>
                      </a:r>
                      <a:endParaRPr lang="zh-TW" altLang="en-US" sz="1600"/>
                    </a:p>
                  </a:txBody>
                  <a:tcPr marL="94224" marR="94224" marT="47112" marB="4711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600">
                        <a:solidFill>
                          <a:srgbClr val="FF0000"/>
                        </a:solidFill>
                      </a:endParaRPr>
                    </a:p>
                  </a:txBody>
                  <a:tcPr marL="94224" marR="94224" marT="47112" marB="47112" anchor="ctr"/>
                </a:tc>
                <a:extLst>
                  <a:ext uri="{0D108BD9-81ED-4DB2-BD59-A6C34878D82A}">
                    <a16:rowId xmlns:a16="http://schemas.microsoft.com/office/drawing/2014/main" val="1783032085"/>
                  </a:ext>
                </a:extLst>
              </a:tr>
              <a:tr h="62525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0</a:t>
                      </a:r>
                      <a:endParaRPr lang="zh-TW" altLang="en-US" sz="1600"/>
                    </a:p>
                  </a:txBody>
                  <a:tcPr marL="94224" marR="94224" marT="47112" marB="47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600">
                        <a:solidFill>
                          <a:srgbClr val="0000FF"/>
                        </a:solidFill>
                      </a:endParaRPr>
                    </a:p>
                  </a:txBody>
                  <a:tcPr marL="94224" marR="94224" marT="47112" marB="47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0</a:t>
                      </a:r>
                      <a:endParaRPr lang="zh-TW" altLang="en-US" sz="1600"/>
                    </a:p>
                  </a:txBody>
                  <a:tcPr marL="94224" marR="94224" marT="47112" marB="47112" anchor="ctr"/>
                </a:tc>
                <a:extLst>
                  <a:ext uri="{0D108BD9-81ED-4DB2-BD59-A6C34878D82A}">
                    <a16:rowId xmlns:a16="http://schemas.microsoft.com/office/drawing/2014/main" val="1099868818"/>
                  </a:ext>
                </a:extLst>
              </a:tr>
            </a:tbl>
          </a:graphicData>
        </a:graphic>
      </p:graphicFrame>
      <p:sp>
        <p:nvSpPr>
          <p:cNvPr id="26" name="文字方塊 25">
            <a:extLst>
              <a:ext uri="{FF2B5EF4-FFF2-40B4-BE49-F238E27FC236}">
                <a16:creationId xmlns:a16="http://schemas.microsoft.com/office/drawing/2014/main" id="{A1DD4F8F-EC04-8548-24D4-00A5BF5C5934}"/>
              </a:ext>
            </a:extLst>
          </p:cNvPr>
          <p:cNvSpPr txBox="1"/>
          <p:nvPr/>
        </p:nvSpPr>
        <p:spPr>
          <a:xfrm>
            <a:off x="11084004" y="476596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完成</a:t>
            </a:r>
            <a:r>
              <a:rPr lang="en-US" altLang="zh-TW" sz="24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!!</a:t>
            </a:r>
            <a:endParaRPr lang="zh-TW" altLang="en-US" sz="240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57052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49" r="548" b="30965"/>
          <a:stretch/>
        </p:blipFill>
        <p:spPr bwMode="auto">
          <a:xfrm>
            <a:off x="782818" y="2249167"/>
            <a:ext cx="10718730" cy="273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3C5F0B02-CEA2-C125-5194-74985F8ED91C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不同的</a:t>
            </a:r>
            <a:r>
              <a:rPr lang="en-US" altLang="zh-TW"/>
              <a:t>Laplacian </a:t>
            </a:r>
            <a:r>
              <a:rPr lang="zh-TW" altLang="en-US"/>
              <a:t>遮罩</a:t>
            </a:r>
          </a:p>
        </p:txBody>
      </p:sp>
    </p:spTree>
    <p:extLst>
      <p:ext uri="{BB962C8B-B14F-4D97-AF65-F5344CB8AC3E}">
        <p14:creationId xmlns:p14="http://schemas.microsoft.com/office/powerpoint/2010/main" val="15397068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421F7B7-0E39-744E-34B2-49314BE6C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342712E-D7D7-9F9C-44B2-EA0BA8951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606" y="452582"/>
            <a:ext cx="8040676" cy="592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3903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5AABD0C-579F-92DF-CBB8-F36D7AE83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59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1DA37F1-B711-C77A-3D36-0C28FA75BA82}"/>
                  </a:ext>
                </a:extLst>
              </p:cNvPr>
              <p:cNvSpPr txBox="1"/>
              <p:nvPr/>
            </p:nvSpPr>
            <p:spPr>
              <a:xfrm>
                <a:off x="7666182" y="3947657"/>
                <a:ext cx="4359563" cy="809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 ≈</m:t>
                      </m:r>
                      <m:f>
                        <m:fPr>
                          <m:ctrlP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TW" altLang="en-US" sz="2400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2400" dirty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en-US" sz="2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1DA37F1-B711-C77A-3D36-0C28FA75B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82" y="3947657"/>
                <a:ext cx="4359563" cy="809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FA3AC13F-5406-8D66-6B88-CCDF229D3D6D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空間</a:t>
            </a:r>
            <a:r>
              <a:rPr lang="en-US" altLang="zh-TW"/>
              <a:t>-Sobel</a:t>
            </a:r>
            <a:r>
              <a:rPr lang="zh-TW" altLang="en-US"/>
              <a:t>運算子 </a:t>
            </a:r>
            <a:r>
              <a:rPr lang="en-US" altLang="zh-TW"/>
              <a:t>(</a:t>
            </a:r>
            <a:r>
              <a:rPr lang="zh-TW" altLang="en-US"/>
              <a:t>抓邊緣</a:t>
            </a:r>
            <a:r>
              <a:rPr lang="en-US" altLang="zh-TW"/>
              <a:t>)</a:t>
            </a:r>
            <a:endParaRPr lang="zh-TW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0E7B000-F05A-5F0C-8908-0841AF380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" t="53178" r="21866" b="4255"/>
          <a:stretch/>
        </p:blipFill>
        <p:spPr bwMode="auto">
          <a:xfrm>
            <a:off x="7740073" y="1316749"/>
            <a:ext cx="4451927" cy="2254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AFCD757-8E50-F88F-6FCC-D3FF42982D3D}"/>
              </a:ext>
            </a:extLst>
          </p:cNvPr>
          <p:cNvSpPr txBox="1"/>
          <p:nvPr/>
        </p:nvSpPr>
        <p:spPr>
          <a:xfrm>
            <a:off x="526473" y="1487054"/>
            <a:ext cx="5878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我二階導數有效果，那我一階導數不行嗎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endParaRPr lang="zh-TW" altLang="en-US" sz="2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3" name="橢圓 122">
            <a:extLst>
              <a:ext uri="{FF2B5EF4-FFF2-40B4-BE49-F238E27FC236}">
                <a16:creationId xmlns:a16="http://schemas.microsoft.com/office/drawing/2014/main" id="{12B16EA3-886B-7A1C-5D2E-0901D5996768}"/>
              </a:ext>
            </a:extLst>
          </p:cNvPr>
          <p:cNvSpPr/>
          <p:nvPr/>
        </p:nvSpPr>
        <p:spPr>
          <a:xfrm>
            <a:off x="7740073" y="2115127"/>
            <a:ext cx="434109" cy="591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434" name="Picture 2" descr="輸出圖像">
            <a:extLst>
              <a:ext uri="{FF2B5EF4-FFF2-40B4-BE49-F238E27FC236}">
                <a16:creationId xmlns:a16="http://schemas.microsoft.com/office/drawing/2014/main" id="{5CE4DAD4-3398-AE91-E06B-64D4AB17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3" y="2144622"/>
            <a:ext cx="7447767" cy="444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4BAF1222-6407-5E73-040A-136DCAF8A220}"/>
              </a:ext>
            </a:extLst>
          </p:cNvPr>
          <p:cNvSpPr txBox="1"/>
          <p:nvPr/>
        </p:nvSpPr>
        <p:spPr>
          <a:xfrm>
            <a:off x="2258290" y="3551382"/>
            <a:ext cx="902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>
                <a:latin typeface="標楷體" panose="03000509000000000000" pitchFamily="65" charset="-120"/>
                <a:ea typeface="標楷體" panose="03000509000000000000" pitchFamily="65" charset="-120"/>
              </a:rPr>
              <a:t>一階</a:t>
            </a:r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7C0E9FDF-F321-0362-AB31-5635A1436027}"/>
              </a:ext>
            </a:extLst>
          </p:cNvPr>
          <p:cNvSpPr txBox="1"/>
          <p:nvPr/>
        </p:nvSpPr>
        <p:spPr>
          <a:xfrm>
            <a:off x="2216727" y="4996873"/>
            <a:ext cx="902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>
                <a:latin typeface="標楷體" panose="03000509000000000000" pitchFamily="65" charset="-120"/>
                <a:ea typeface="標楷體" panose="03000509000000000000" pitchFamily="65" charset="-120"/>
              </a:rPr>
              <a:t>一階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BEB5B05D-9235-00AE-0FAB-FBC97B8761DF}"/>
                  </a:ext>
                </a:extLst>
              </p:cNvPr>
              <p:cNvSpPr txBox="1"/>
              <p:nvPr/>
            </p:nvSpPr>
            <p:spPr>
              <a:xfrm>
                <a:off x="7559965" y="5291548"/>
                <a:ext cx="4632035" cy="809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TW" altLang="en-US" sz="2400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2400" dirty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0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2400" dirty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en-US" sz="2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BEB5B05D-9235-00AE-0FAB-FBC97B876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965" y="5291548"/>
                <a:ext cx="4632035" cy="8091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2BA05471-0249-4E53-B478-F48337631291}"/>
              </a:ext>
            </a:extLst>
          </p:cNvPr>
          <p:cNvSpPr txBox="1"/>
          <p:nvPr/>
        </p:nvSpPr>
        <p:spPr>
          <a:xfrm>
            <a:off x="7823200" y="623454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改良版，使用兩個點</a:t>
            </a:r>
            <a:r>
              <a:rPr lang="en-US" altLang="zh-TW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791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803F08C-7EE9-56D9-45F1-D301D548D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1F3489B-7352-BE91-2560-59A3482155EF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強度負轉換</a:t>
            </a:r>
            <a:r>
              <a:rPr lang="en-US" altLang="zh-TW"/>
              <a:t>(</a:t>
            </a:r>
            <a:r>
              <a:rPr lang="zh-TW" altLang="en-US"/>
              <a:t>負片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112100B-3C80-C096-DD5F-C23A663CAFC1}"/>
              </a:ext>
            </a:extLst>
          </p:cNvPr>
          <p:cNvSpPr txBox="1"/>
          <p:nvPr/>
        </p:nvSpPr>
        <p:spPr>
          <a:xfrm>
            <a:off x="545432" y="1299410"/>
            <a:ext cx="8823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TW" altLang="en-US" sz="4000">
                <a:solidFill>
                  <a:srgbClr val="C937B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負轉換 </a:t>
            </a:r>
            <a:r>
              <a:rPr lang="en-US" altLang="zh-TW"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(negative transformation)</a:t>
            </a:r>
            <a:endParaRPr lang="zh-TW" altLang="en-US" sz="40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F4C8393-9078-6EDA-CF43-97A55D3E90EF}"/>
              </a:ext>
            </a:extLst>
          </p:cNvPr>
          <p:cNvSpPr txBox="1"/>
          <p:nvPr/>
        </p:nvSpPr>
        <p:spPr>
          <a:xfrm>
            <a:off x="537411" y="2253915"/>
            <a:ext cx="11221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將灰階強度反轉，以八位元灰階影像為例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強度最大值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=255)</a:t>
            </a:r>
            <a:endParaRPr lang="zh-TW" altLang="en-US" sz="3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A7E9EB0-83F3-C280-744D-DEB1ED8156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82"/>
          <a:stretch/>
        </p:blipFill>
        <p:spPr bwMode="auto">
          <a:xfrm>
            <a:off x="2174758" y="3224446"/>
            <a:ext cx="2814337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48B5EF3-0968-7765-18DF-3FDE181D4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0" r="21238"/>
          <a:stretch/>
        </p:blipFill>
        <p:spPr bwMode="auto">
          <a:xfrm>
            <a:off x="7796463" y="3224446"/>
            <a:ext cx="2855495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09418E67-9B4F-9FC6-3AAC-885D791CD787}"/>
              </a:ext>
            </a:extLst>
          </p:cNvPr>
          <p:cNvSpPr/>
          <p:nvPr/>
        </p:nvSpPr>
        <p:spPr>
          <a:xfrm>
            <a:off x="5438276" y="5097199"/>
            <a:ext cx="1844842" cy="689810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345DEEF-E0B8-17F4-4913-D62FA35F4134}"/>
              </a:ext>
            </a:extLst>
          </p:cNvPr>
          <p:cNvSpPr txBox="1"/>
          <p:nvPr/>
        </p:nvSpPr>
        <p:spPr>
          <a:xfrm>
            <a:off x="240633" y="3288629"/>
            <a:ext cx="17325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乳房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光</a:t>
            </a:r>
            <a:endParaRPr lang="en-US" altLang="zh-TW" sz="3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照片</a:t>
            </a:r>
            <a:endParaRPr lang="en-US" altLang="zh-TW" sz="3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29D617-37AE-7D69-B20C-A7C352FACD78}"/>
              </a:ext>
            </a:extLst>
          </p:cNvPr>
          <p:cNvSpPr txBox="1"/>
          <p:nvPr/>
        </p:nvSpPr>
        <p:spPr>
          <a:xfrm>
            <a:off x="2221834" y="3328735"/>
            <a:ext cx="1163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>
                <a:solidFill>
                  <a:srgbClr val="FFC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</a:t>
            </a:r>
            <a:endParaRPr lang="en-US" altLang="zh-TW" sz="3200">
              <a:solidFill>
                <a:srgbClr val="FFC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0CD99D6-2583-8363-6720-149A623C73EB}"/>
              </a:ext>
            </a:extLst>
          </p:cNvPr>
          <p:cNvSpPr txBox="1"/>
          <p:nvPr/>
        </p:nvSpPr>
        <p:spPr>
          <a:xfrm>
            <a:off x="7860633" y="3304672"/>
            <a:ext cx="1163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</a:t>
            </a:r>
            <a:endParaRPr lang="en-US" altLang="zh-TW" sz="320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C671D21-42A2-1170-0400-46F2CEE34745}"/>
              </a:ext>
            </a:extLst>
          </p:cNvPr>
          <p:cNvSpPr txBox="1"/>
          <p:nvPr/>
        </p:nvSpPr>
        <p:spPr>
          <a:xfrm>
            <a:off x="5470357" y="3898233"/>
            <a:ext cx="17059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>
                <a:solidFill>
                  <a:schemeClr val="accent5">
                    <a:lumMod val="60000"/>
                    <a:lumOff val="40000"/>
                  </a:schemeClr>
                </a:solidFill>
              </a:rPr>
              <a:t>s = T(r)</a:t>
            </a:r>
          </a:p>
          <a:p>
            <a:r>
              <a:rPr lang="en-US" altLang="zh-TW" sz="3200">
                <a:solidFill>
                  <a:schemeClr val="accent5">
                    <a:lumMod val="60000"/>
                    <a:lumOff val="40000"/>
                  </a:schemeClr>
                </a:solidFill>
              </a:rPr>
              <a:t>s = 255-r</a:t>
            </a:r>
            <a:endParaRPr lang="zh-TW" altLang="en-US" sz="32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1175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5AABD0C-579F-92DF-CBB8-F36D7AE83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A3AC13F-5406-8D66-6B88-CCDF229D3D6D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空間</a:t>
            </a:r>
            <a:r>
              <a:rPr lang="en-US" altLang="zh-TW"/>
              <a:t>-Sobel</a:t>
            </a:r>
            <a:r>
              <a:rPr lang="zh-TW" altLang="en-US"/>
              <a:t>運算子 </a:t>
            </a:r>
            <a:r>
              <a:rPr lang="en-US" altLang="zh-TW"/>
              <a:t>(</a:t>
            </a:r>
            <a:r>
              <a:rPr lang="zh-TW" altLang="en-US"/>
              <a:t>抓邊緣</a:t>
            </a:r>
            <a:r>
              <a:rPr lang="en-US" altLang="zh-TW"/>
              <a:t>)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11736FB-F595-300C-0F47-0DAE7DACE899}"/>
                  </a:ext>
                </a:extLst>
              </p:cNvPr>
              <p:cNvSpPr txBox="1"/>
              <p:nvPr/>
            </p:nvSpPr>
            <p:spPr>
              <a:xfrm>
                <a:off x="558798" y="1421512"/>
                <a:ext cx="5491019" cy="809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TW" altLang="en-US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zh-TW" alt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TW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TW" alt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TW" altLang="en-US" sz="24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24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TW" alt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zh-TW" altLang="en-US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0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2400" dirty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en-US" sz="2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11736FB-F595-300C-0F47-0DAE7DACE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98" y="1421512"/>
                <a:ext cx="5491019" cy="809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EFA2796-9203-8D9E-B71D-22DC09DD7D20}"/>
                  </a:ext>
                </a:extLst>
              </p:cNvPr>
              <p:cNvSpPr txBox="1"/>
              <p:nvPr/>
            </p:nvSpPr>
            <p:spPr>
              <a:xfrm>
                <a:off x="1080654" y="2562204"/>
                <a:ext cx="5338618" cy="80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dirty="0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TW" alt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TW" altLang="en-US" sz="240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2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EFA2796-9203-8D9E-B71D-22DC09DD7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54" y="2562204"/>
                <a:ext cx="5338618" cy="806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03F5C572-E632-8E75-5417-DAF658A6CE4E}"/>
              </a:ext>
            </a:extLst>
          </p:cNvPr>
          <p:cNvSpPr txBox="1"/>
          <p:nvPr/>
        </p:nvSpPr>
        <p:spPr>
          <a:xfrm>
            <a:off x="332509" y="3943927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乘權重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倍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8D10E77-B329-29DA-53E5-469ED852752E}"/>
                  </a:ext>
                </a:extLst>
              </p:cNvPr>
              <p:cNvSpPr txBox="1"/>
              <p:nvPr/>
            </p:nvSpPr>
            <p:spPr>
              <a:xfrm>
                <a:off x="2152071" y="3939315"/>
                <a:ext cx="42764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zh-TW" altLang="en-US" sz="2400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sz="240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8D10E77-B329-29DA-53E5-469ED8527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071" y="3939315"/>
                <a:ext cx="4276437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55AC9FE1-A847-F62A-3B33-C1C4BC51C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684918"/>
              </p:ext>
            </p:extLst>
          </p:nvPr>
        </p:nvGraphicFramePr>
        <p:xfrm>
          <a:off x="3410600" y="4603557"/>
          <a:ext cx="2027241" cy="18757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747">
                  <a:extLst>
                    <a:ext uri="{9D8B030D-6E8A-4147-A177-3AD203B41FA5}">
                      <a16:colId xmlns:a16="http://schemas.microsoft.com/office/drawing/2014/main" val="489272226"/>
                    </a:ext>
                  </a:extLst>
                </a:gridCol>
                <a:gridCol w="675747">
                  <a:extLst>
                    <a:ext uri="{9D8B030D-6E8A-4147-A177-3AD203B41FA5}">
                      <a16:colId xmlns:a16="http://schemas.microsoft.com/office/drawing/2014/main" val="2812690408"/>
                    </a:ext>
                  </a:extLst>
                </a:gridCol>
                <a:gridCol w="675747">
                  <a:extLst>
                    <a:ext uri="{9D8B030D-6E8A-4147-A177-3AD203B41FA5}">
                      <a16:colId xmlns:a16="http://schemas.microsoft.com/office/drawing/2014/main" val="963542460"/>
                    </a:ext>
                  </a:extLst>
                </a:gridCol>
              </a:tblGrid>
              <a:tr h="62525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/>
                    </a:p>
                  </a:txBody>
                  <a:tcPr marL="94224" marR="94224" marT="47112" marB="47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4224" marR="94224" marT="47112" marB="47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/>
                    </a:p>
                  </a:txBody>
                  <a:tcPr marL="94224" marR="94224" marT="47112" marB="47112" anchor="ctr"/>
                </a:tc>
                <a:extLst>
                  <a:ext uri="{0D108BD9-81ED-4DB2-BD59-A6C34878D82A}">
                    <a16:rowId xmlns:a16="http://schemas.microsoft.com/office/drawing/2014/main" val="822318677"/>
                  </a:ext>
                </a:extLst>
              </a:tr>
              <a:tr h="62525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zh-TW" altLang="en-US" sz="2400">
                        <a:solidFill>
                          <a:srgbClr val="FF0000"/>
                        </a:solidFill>
                      </a:endParaRPr>
                    </a:p>
                  </a:txBody>
                  <a:tcPr marL="94224" marR="94224" marT="47112" marB="47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4224" marR="94224" marT="47112" marB="4711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400">
                        <a:solidFill>
                          <a:srgbClr val="FF0000"/>
                        </a:solidFill>
                      </a:endParaRPr>
                    </a:p>
                  </a:txBody>
                  <a:tcPr marL="94224" marR="94224" marT="47112" marB="47112" anchor="ctr"/>
                </a:tc>
                <a:extLst>
                  <a:ext uri="{0D108BD9-81ED-4DB2-BD59-A6C34878D82A}">
                    <a16:rowId xmlns:a16="http://schemas.microsoft.com/office/drawing/2014/main" val="1783032085"/>
                  </a:ext>
                </a:extLst>
              </a:tr>
              <a:tr h="62525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/>
                    </a:p>
                  </a:txBody>
                  <a:tcPr marL="94224" marR="94224" marT="47112" marB="47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4224" marR="94224" marT="47112" marB="47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/>
                    </a:p>
                  </a:txBody>
                  <a:tcPr marL="94224" marR="94224" marT="47112" marB="47112" anchor="ctr"/>
                </a:tc>
                <a:extLst>
                  <a:ext uri="{0D108BD9-81ED-4DB2-BD59-A6C34878D82A}">
                    <a16:rowId xmlns:a16="http://schemas.microsoft.com/office/drawing/2014/main" val="1099868818"/>
                  </a:ext>
                </a:extLst>
              </a:tr>
            </a:tbl>
          </a:graphicData>
        </a:graphic>
      </p:graphicFrame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5166D71-CDED-22C3-7476-0B2B929C90C4}"/>
              </a:ext>
            </a:extLst>
          </p:cNvPr>
          <p:cNvCxnSpPr/>
          <p:nvPr/>
        </p:nvCxnSpPr>
        <p:spPr>
          <a:xfrm>
            <a:off x="6345382" y="1394691"/>
            <a:ext cx="0" cy="5343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CE6FB6C8-8A4D-0F67-D703-EF119F734E01}"/>
                  </a:ext>
                </a:extLst>
              </p:cNvPr>
              <p:cNvSpPr txBox="1"/>
              <p:nvPr/>
            </p:nvSpPr>
            <p:spPr>
              <a:xfrm>
                <a:off x="6696364" y="1962727"/>
                <a:ext cx="52554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>
                    <a:latin typeface="標楷體" panose="03000509000000000000" pitchFamily="65" charset="-120"/>
                    <a:ea typeface="標楷體" panose="03000509000000000000" pitchFamily="65" charset="-120"/>
                  </a:rPr>
                  <a:t>(</a:t>
                </a:r>
                <a:r>
                  <a:rPr lang="zh-TW" altLang="en-US" sz="240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但因為其他地方也有</a:t>
                </a:r>
                <a14:m>
                  <m:oMath xmlns:m="http://schemas.openxmlformats.org/officeDocument/2006/math">
                    <m:r>
                      <a:rPr lang="zh-TW" alt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sz="240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的分量所以在加上去，並且原始位置放大權重</a:t>
                </a:r>
                <a:r>
                  <a:rPr lang="en-US" altLang="zh-TW" sz="2400">
                    <a:latin typeface="標楷體" panose="03000509000000000000" pitchFamily="65" charset="-120"/>
                    <a:ea typeface="標楷體" panose="03000509000000000000" pitchFamily="65" charset="-120"/>
                  </a:rPr>
                  <a:t>)</a:t>
                </a:r>
                <a:endParaRPr lang="zh-TW" altLang="en-US" sz="24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CE6FB6C8-8A4D-0F67-D703-EF119F734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364" y="1962727"/>
                <a:ext cx="5255490" cy="830997"/>
              </a:xfrm>
              <a:prstGeom prst="rect">
                <a:avLst/>
              </a:prstGeom>
              <a:blipFill>
                <a:blip r:embed="rId5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5C04CA30-52EC-45D1-FD6B-AF01A1E73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819120"/>
              </p:ext>
            </p:extLst>
          </p:nvPr>
        </p:nvGraphicFramePr>
        <p:xfrm>
          <a:off x="8412091" y="3158065"/>
          <a:ext cx="2027241" cy="18757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747">
                  <a:extLst>
                    <a:ext uri="{9D8B030D-6E8A-4147-A177-3AD203B41FA5}">
                      <a16:colId xmlns:a16="http://schemas.microsoft.com/office/drawing/2014/main" val="489272226"/>
                    </a:ext>
                  </a:extLst>
                </a:gridCol>
                <a:gridCol w="675747">
                  <a:extLst>
                    <a:ext uri="{9D8B030D-6E8A-4147-A177-3AD203B41FA5}">
                      <a16:colId xmlns:a16="http://schemas.microsoft.com/office/drawing/2014/main" val="2812690408"/>
                    </a:ext>
                  </a:extLst>
                </a:gridCol>
                <a:gridCol w="675747">
                  <a:extLst>
                    <a:ext uri="{9D8B030D-6E8A-4147-A177-3AD203B41FA5}">
                      <a16:colId xmlns:a16="http://schemas.microsoft.com/office/drawing/2014/main" val="963542460"/>
                    </a:ext>
                  </a:extLst>
                </a:gridCol>
              </a:tblGrid>
              <a:tr h="62525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-1</a:t>
                      </a:r>
                      <a:endParaRPr lang="zh-TW" altLang="en-US" sz="2400"/>
                    </a:p>
                  </a:txBody>
                  <a:tcPr marL="94224" marR="94224" marT="47112" marB="47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4224" marR="94224" marT="47112" marB="47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1</a:t>
                      </a:r>
                      <a:endParaRPr lang="zh-TW" altLang="en-US" sz="2400"/>
                    </a:p>
                  </a:txBody>
                  <a:tcPr marL="94224" marR="94224" marT="47112" marB="47112" anchor="ctr"/>
                </a:tc>
                <a:extLst>
                  <a:ext uri="{0D108BD9-81ED-4DB2-BD59-A6C34878D82A}">
                    <a16:rowId xmlns:a16="http://schemas.microsoft.com/office/drawing/2014/main" val="822318677"/>
                  </a:ext>
                </a:extLst>
              </a:tr>
              <a:tr h="62525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FF0000"/>
                          </a:solidFill>
                        </a:rPr>
                        <a:t>-2</a:t>
                      </a:r>
                      <a:endParaRPr lang="zh-TW" altLang="en-US" sz="2400">
                        <a:solidFill>
                          <a:srgbClr val="FF0000"/>
                        </a:solidFill>
                      </a:endParaRPr>
                    </a:p>
                  </a:txBody>
                  <a:tcPr marL="94224" marR="94224" marT="47112" marB="47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4224" marR="94224" marT="47112" marB="4711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sz="2400">
                        <a:solidFill>
                          <a:srgbClr val="FF0000"/>
                        </a:solidFill>
                      </a:endParaRPr>
                    </a:p>
                  </a:txBody>
                  <a:tcPr marL="94224" marR="94224" marT="47112" marB="47112" anchor="ctr"/>
                </a:tc>
                <a:extLst>
                  <a:ext uri="{0D108BD9-81ED-4DB2-BD59-A6C34878D82A}">
                    <a16:rowId xmlns:a16="http://schemas.microsoft.com/office/drawing/2014/main" val="1783032085"/>
                  </a:ext>
                </a:extLst>
              </a:tr>
              <a:tr h="62525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-1</a:t>
                      </a:r>
                      <a:endParaRPr lang="zh-TW" altLang="en-US" sz="2400"/>
                    </a:p>
                  </a:txBody>
                  <a:tcPr marL="94224" marR="94224" marT="47112" marB="47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4224" marR="94224" marT="47112" marB="47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1</a:t>
                      </a:r>
                      <a:endParaRPr lang="zh-TW" altLang="en-US" sz="2400"/>
                    </a:p>
                  </a:txBody>
                  <a:tcPr marL="94224" marR="94224" marT="47112" marB="47112" anchor="ctr"/>
                </a:tc>
                <a:extLst>
                  <a:ext uri="{0D108BD9-81ED-4DB2-BD59-A6C34878D82A}">
                    <a16:rowId xmlns:a16="http://schemas.microsoft.com/office/drawing/2014/main" val="1099868818"/>
                  </a:ext>
                </a:extLst>
              </a:tr>
            </a:tbl>
          </a:graphicData>
        </a:graphic>
      </p:graphicFrame>
      <p:sp>
        <p:nvSpPr>
          <p:cNvPr id="21" name="文字方塊 20">
            <a:extLst>
              <a:ext uri="{FF2B5EF4-FFF2-40B4-BE49-F238E27FC236}">
                <a16:creationId xmlns:a16="http://schemas.microsoft.com/office/drawing/2014/main" id="{0F53AC55-EFD4-DDDF-2357-D90344273A8A}"/>
              </a:ext>
            </a:extLst>
          </p:cNvPr>
          <p:cNvSpPr txBox="1"/>
          <p:nvPr/>
        </p:nvSpPr>
        <p:spPr>
          <a:xfrm>
            <a:off x="8414327" y="525548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尋找</a:t>
            </a:r>
            <a:r>
              <a:rPr lang="zh-TW" altLang="en-US" sz="24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垂直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邊緣</a:t>
            </a:r>
          </a:p>
        </p:txBody>
      </p:sp>
    </p:spTree>
    <p:extLst>
      <p:ext uri="{BB962C8B-B14F-4D97-AF65-F5344CB8AC3E}">
        <p14:creationId xmlns:p14="http://schemas.microsoft.com/office/powerpoint/2010/main" val="30563545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5AABD0C-579F-92DF-CBB8-F36D7AE83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61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A3AC13F-5406-8D66-6B88-CCDF229D3D6D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空間</a:t>
            </a:r>
            <a:r>
              <a:rPr lang="en-US" altLang="zh-TW"/>
              <a:t>-Sobel</a:t>
            </a:r>
            <a:r>
              <a:rPr lang="zh-TW" altLang="en-US"/>
              <a:t>運算子 </a:t>
            </a:r>
            <a:r>
              <a:rPr lang="en-US" altLang="zh-TW"/>
              <a:t>(</a:t>
            </a:r>
            <a:r>
              <a:rPr lang="zh-TW" altLang="en-US"/>
              <a:t>抓邊緣</a:t>
            </a:r>
            <a:r>
              <a:rPr lang="en-US" altLang="zh-TW"/>
              <a:t>)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11736FB-F595-300C-0F47-0DAE7DACE899}"/>
                  </a:ext>
                </a:extLst>
              </p:cNvPr>
              <p:cNvSpPr txBox="1"/>
              <p:nvPr/>
            </p:nvSpPr>
            <p:spPr>
              <a:xfrm>
                <a:off x="1334653" y="1513875"/>
                <a:ext cx="5500256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TW" altLang="en-US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zh-TW" alt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TW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TW" alt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4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zh-TW" altLang="en-US" sz="24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24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zh-TW" altLang="en-US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400" b="0" i="0" dirty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altLang="zh-TW" sz="2400" b="0" i="0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2400" dirty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zh-TW" altLang="en-US" sz="2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11736FB-F595-300C-0F47-0DAE7DACE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653" y="1513875"/>
                <a:ext cx="5500256" cy="8722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EFA2796-9203-8D9E-B71D-22DC09DD7D20}"/>
                  </a:ext>
                </a:extLst>
              </p:cNvPr>
              <p:cNvSpPr txBox="1"/>
              <p:nvPr/>
            </p:nvSpPr>
            <p:spPr>
              <a:xfrm>
                <a:off x="1856508" y="2654567"/>
                <a:ext cx="5338618" cy="80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dirty="0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TW" alt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zh-TW" altLang="en-US" sz="240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2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EFA2796-9203-8D9E-B71D-22DC09DD7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508" y="2654567"/>
                <a:ext cx="5338618" cy="806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5C04CA30-52EC-45D1-FD6B-AF01A1E73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68220"/>
              </p:ext>
            </p:extLst>
          </p:nvPr>
        </p:nvGraphicFramePr>
        <p:xfrm>
          <a:off x="7839436" y="1569409"/>
          <a:ext cx="2027241" cy="18757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747">
                  <a:extLst>
                    <a:ext uri="{9D8B030D-6E8A-4147-A177-3AD203B41FA5}">
                      <a16:colId xmlns:a16="http://schemas.microsoft.com/office/drawing/2014/main" val="489272226"/>
                    </a:ext>
                  </a:extLst>
                </a:gridCol>
                <a:gridCol w="675747">
                  <a:extLst>
                    <a:ext uri="{9D8B030D-6E8A-4147-A177-3AD203B41FA5}">
                      <a16:colId xmlns:a16="http://schemas.microsoft.com/office/drawing/2014/main" val="2812690408"/>
                    </a:ext>
                  </a:extLst>
                </a:gridCol>
                <a:gridCol w="675747">
                  <a:extLst>
                    <a:ext uri="{9D8B030D-6E8A-4147-A177-3AD203B41FA5}">
                      <a16:colId xmlns:a16="http://schemas.microsoft.com/office/drawing/2014/main" val="963542460"/>
                    </a:ext>
                  </a:extLst>
                </a:gridCol>
              </a:tblGrid>
              <a:tr h="62525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4224" marR="94224" marT="47112" marB="47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FF0000"/>
                          </a:solidFill>
                        </a:rPr>
                        <a:t>-2</a:t>
                      </a:r>
                      <a:endParaRPr lang="zh-TW" altLang="en-US" sz="2400">
                        <a:solidFill>
                          <a:srgbClr val="FF0000"/>
                        </a:solidFill>
                      </a:endParaRPr>
                    </a:p>
                  </a:txBody>
                  <a:tcPr marL="94224" marR="94224" marT="47112" marB="47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4224" marR="94224" marT="47112" marB="47112" anchor="ctr"/>
                </a:tc>
                <a:extLst>
                  <a:ext uri="{0D108BD9-81ED-4DB2-BD59-A6C34878D82A}">
                    <a16:rowId xmlns:a16="http://schemas.microsoft.com/office/drawing/2014/main" val="822318677"/>
                  </a:ext>
                </a:extLst>
              </a:tr>
              <a:tr h="62525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4224" marR="94224" marT="47112" marB="47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4224" marR="94224" marT="47112" marB="4711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4224" marR="94224" marT="47112" marB="47112" anchor="ctr"/>
                </a:tc>
                <a:extLst>
                  <a:ext uri="{0D108BD9-81ED-4DB2-BD59-A6C34878D82A}">
                    <a16:rowId xmlns:a16="http://schemas.microsoft.com/office/drawing/2014/main" val="1783032085"/>
                  </a:ext>
                </a:extLst>
              </a:tr>
              <a:tr h="62525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4224" marR="94224" marT="47112" marB="47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sz="2400">
                        <a:solidFill>
                          <a:srgbClr val="FF0000"/>
                        </a:solidFill>
                      </a:endParaRPr>
                    </a:p>
                  </a:txBody>
                  <a:tcPr marL="94224" marR="94224" marT="47112" marB="47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4224" marR="94224" marT="47112" marB="47112" anchor="ctr"/>
                </a:tc>
                <a:extLst>
                  <a:ext uri="{0D108BD9-81ED-4DB2-BD59-A6C34878D82A}">
                    <a16:rowId xmlns:a16="http://schemas.microsoft.com/office/drawing/2014/main" val="109986881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8550500-57CC-4C11-DE2F-BA51447B06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7" t="45257" r="23679" b="35633"/>
          <a:stretch/>
        </p:blipFill>
        <p:spPr bwMode="auto">
          <a:xfrm>
            <a:off x="1145310" y="5241636"/>
            <a:ext cx="5892799" cy="1085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8A12AA2-BB2B-8003-5597-02F3BA0907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83278" r="33977" b="713"/>
          <a:stretch/>
        </p:blipFill>
        <p:spPr bwMode="auto">
          <a:xfrm>
            <a:off x="7555343" y="5190835"/>
            <a:ext cx="3782291" cy="960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1BBC6B0-7BD9-321C-54B6-B3A8D5247DBB}"/>
              </a:ext>
            </a:extLst>
          </p:cNvPr>
          <p:cNvSpPr txBox="1"/>
          <p:nvPr/>
        </p:nvSpPr>
        <p:spPr>
          <a:xfrm>
            <a:off x="10012218" y="229061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尋找</a:t>
            </a:r>
            <a:r>
              <a:rPr lang="zh-TW" altLang="en-US" sz="240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水平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邊緣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0DBF6B2-A767-2268-96C7-A7A8792DD06D}"/>
              </a:ext>
            </a:extLst>
          </p:cNvPr>
          <p:cNvSpPr txBox="1"/>
          <p:nvPr/>
        </p:nvSpPr>
        <p:spPr>
          <a:xfrm>
            <a:off x="480291" y="4073237"/>
            <a:ext cx="5570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兩種使用方法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平方開根號、絕對值相加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7905959-C086-2113-8BC6-C2FD1A71EB8B}"/>
              </a:ext>
            </a:extLst>
          </p:cNvPr>
          <p:cNvCxnSpPr/>
          <p:nvPr/>
        </p:nvCxnSpPr>
        <p:spPr>
          <a:xfrm>
            <a:off x="332509" y="3833091"/>
            <a:ext cx="1159163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6458C14-84BE-5973-3000-B78CB67327BC}"/>
              </a:ext>
            </a:extLst>
          </p:cNvPr>
          <p:cNvSpPr txBox="1"/>
          <p:nvPr/>
        </p:nvSpPr>
        <p:spPr>
          <a:xfrm>
            <a:off x="3315855" y="483985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更精準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F6AB129-4B50-3E53-1A4C-7F4D5DE750E1}"/>
              </a:ext>
            </a:extLst>
          </p:cNvPr>
          <p:cNvSpPr txBox="1"/>
          <p:nvPr/>
        </p:nvSpPr>
        <p:spPr>
          <a:xfrm>
            <a:off x="8779164" y="485371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更快速</a:t>
            </a:r>
          </a:p>
        </p:txBody>
      </p:sp>
    </p:spTree>
    <p:extLst>
      <p:ext uri="{BB962C8B-B14F-4D97-AF65-F5344CB8AC3E}">
        <p14:creationId xmlns:p14="http://schemas.microsoft.com/office/powerpoint/2010/main" val="3604914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AD9413A-376A-7DE3-B680-4B22806B6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62</a:t>
            </a:fld>
            <a:endParaRPr lang="zh-TW" altLang="en-US"/>
          </a:p>
        </p:txBody>
      </p:sp>
      <p:pic>
        <p:nvPicPr>
          <p:cNvPr id="16386" name="Picture 2" descr="Python图像处理]  四十二.Python图像锐化及边缘检测万字详解（Roberts、Prewitt、Sobel、Laplacian、Canny、LOG）_锐化和边缘检测-CSDN博客">
            <a:extLst>
              <a:ext uri="{FF2B5EF4-FFF2-40B4-BE49-F238E27FC236}">
                <a16:creationId xmlns:a16="http://schemas.microsoft.com/office/drawing/2014/main" id="{4F051F73-FBE6-1ECB-D5AE-0A434212F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45" y="337006"/>
            <a:ext cx="8439294" cy="624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AB3516A-CC65-679B-6E29-676F891504B5}"/>
              </a:ext>
            </a:extLst>
          </p:cNvPr>
          <p:cNvSpPr txBox="1"/>
          <p:nvPr/>
        </p:nvSpPr>
        <p:spPr>
          <a:xfrm>
            <a:off x="3168072" y="622530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尋找</a:t>
            </a:r>
            <a:r>
              <a:rPr lang="zh-TW" altLang="en-US" sz="240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水平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邊緣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D524430-FB27-F207-D5E4-3D97DA34430B}"/>
              </a:ext>
            </a:extLst>
          </p:cNvPr>
          <p:cNvSpPr txBox="1"/>
          <p:nvPr/>
        </p:nvSpPr>
        <p:spPr>
          <a:xfrm>
            <a:off x="9707419" y="198581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尋找</a:t>
            </a:r>
            <a:r>
              <a:rPr lang="zh-TW" altLang="en-US" sz="24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垂直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邊緣</a:t>
            </a:r>
          </a:p>
        </p:txBody>
      </p:sp>
    </p:spTree>
    <p:extLst>
      <p:ext uri="{BB962C8B-B14F-4D97-AF65-F5344CB8AC3E}">
        <p14:creationId xmlns:p14="http://schemas.microsoft.com/office/powerpoint/2010/main" val="2339741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803F08C-7EE9-56D9-45F1-D301D548D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1F3489B-7352-BE91-2560-59A3482155EF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強度對數轉換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112100B-3C80-C096-DD5F-C23A663CAFC1}"/>
              </a:ext>
            </a:extLst>
          </p:cNvPr>
          <p:cNvSpPr txBox="1"/>
          <p:nvPr/>
        </p:nvSpPr>
        <p:spPr>
          <a:xfrm>
            <a:off x="545432" y="1299410"/>
            <a:ext cx="8823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TW" altLang="en-US"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對數轉換 </a:t>
            </a:r>
            <a:r>
              <a:rPr lang="en-US" altLang="zh-TW"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(log transformation)</a:t>
            </a:r>
            <a:endParaRPr lang="zh-TW" altLang="en-US" sz="40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F4C8393-9078-6EDA-CF43-97A55D3E90EF}"/>
              </a:ext>
            </a:extLst>
          </p:cNvPr>
          <p:cNvSpPr txBox="1"/>
          <p:nvPr/>
        </p:nvSpPr>
        <p:spPr>
          <a:xfrm>
            <a:off x="521369" y="2237873"/>
            <a:ext cx="112214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原因</a:t>
            </a:r>
            <a:r>
              <a:rPr lang="en-US" altLang="zh-TW" sz="3200" b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對顯示器而言，輸出最暗、最量對比度階層的能力有限。</a:t>
            </a:r>
            <a:endParaRPr lang="en-US" altLang="zh-TW" sz="3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影像中，強度最大值的像素，會決定「白色」的像素值。</a:t>
            </a:r>
            <a:endParaRPr lang="en-US" altLang="zh-TW" sz="3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6C42E1-DDEA-3482-C9AC-DB3211D0EE31}"/>
              </a:ext>
            </a:extLst>
          </p:cNvPr>
          <p:cNvSpPr txBox="1"/>
          <p:nvPr/>
        </p:nvSpPr>
        <p:spPr>
          <a:xfrm>
            <a:off x="1055045" y="3883163"/>
            <a:ext cx="2698175" cy="1307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八位元灰階影像</a:t>
            </a:r>
            <a:endParaRPr lang="en-US" altLang="zh-TW" sz="28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 = 0 ~255</a:t>
            </a:r>
            <a:endParaRPr lang="zh-TW" altLang="en-US" sz="28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1E87068A-77DF-FA12-EBFA-0348AAD2CD96}"/>
              </a:ext>
            </a:extLst>
          </p:cNvPr>
          <p:cNvSpPr/>
          <p:nvPr/>
        </p:nvSpPr>
        <p:spPr>
          <a:xfrm>
            <a:off x="3956083" y="4496835"/>
            <a:ext cx="1411703" cy="689810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3C0222A-D671-13BE-A32D-EDA3C1DDA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27" y="5471817"/>
            <a:ext cx="3984587" cy="465221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BDAD920-3CC3-E989-75B5-F154D992EBAC}"/>
                  </a:ext>
                </a:extLst>
              </p:cNvPr>
              <p:cNvSpPr txBox="1"/>
              <p:nvPr/>
            </p:nvSpPr>
            <p:spPr>
              <a:xfrm>
                <a:off x="5538933" y="4035080"/>
                <a:ext cx="3137397" cy="1523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80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傅立葉頻譜影像</a:t>
                </a:r>
                <a:endParaRPr lang="en-US" altLang="zh-TW" sz="280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TW" sz="280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(Fourier Spectrum):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TW" sz="280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r = 0 ~1.5×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zh-TW" altLang="en-US" sz="280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BDAD920-3CC3-E989-75B5-F154D992E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933" y="4035080"/>
                <a:ext cx="3137397" cy="1523750"/>
              </a:xfrm>
              <a:prstGeom prst="rect">
                <a:avLst/>
              </a:prstGeom>
              <a:blipFill>
                <a:blip r:embed="rId3"/>
                <a:stretch>
                  <a:fillRect l="-195" t="-4400" r="-3113" b="-10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3">
            <a:extLst>
              <a:ext uri="{FF2B5EF4-FFF2-40B4-BE49-F238E27FC236}">
                <a16:creationId xmlns:a16="http://schemas.microsoft.com/office/drawing/2014/main" id="{862BD546-ADFC-4C21-46BD-5BFF8D816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1" r="39480"/>
          <a:stretch/>
        </p:blipFill>
        <p:spPr bwMode="auto">
          <a:xfrm>
            <a:off x="9308798" y="3859069"/>
            <a:ext cx="2144294" cy="2250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6066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803F08C-7EE9-56D9-45F1-D301D548D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1F3489B-7352-BE91-2560-59A3482155EF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強度對數轉換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112100B-3C80-C096-DD5F-C23A663CAFC1}"/>
              </a:ext>
            </a:extLst>
          </p:cNvPr>
          <p:cNvSpPr txBox="1"/>
          <p:nvPr/>
        </p:nvSpPr>
        <p:spPr>
          <a:xfrm>
            <a:off x="545432" y="1299410"/>
            <a:ext cx="8823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TW" altLang="en-US" sz="4000">
                <a:solidFill>
                  <a:srgbClr val="008BB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對數轉換 </a:t>
            </a:r>
            <a:r>
              <a:rPr lang="en-US" altLang="zh-TW"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(log transformation)</a:t>
            </a:r>
            <a:endParaRPr lang="zh-TW" altLang="en-US" sz="40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F4C8393-9078-6EDA-CF43-97A55D3E90EF}"/>
              </a:ext>
            </a:extLst>
          </p:cNvPr>
          <p:cNvSpPr txBox="1"/>
          <p:nvPr/>
        </p:nvSpPr>
        <p:spPr>
          <a:xfrm>
            <a:off x="521369" y="2237873"/>
            <a:ext cx="11221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</a:t>
            </a:r>
            <a:r>
              <a:rPr lang="en-US" altLang="zh-TW" sz="3200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log</a:t>
            </a:r>
            <a:r>
              <a:rPr lang="zh-TW" altLang="en-US" sz="3200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目的</a:t>
            </a:r>
            <a:r>
              <a:rPr lang="en-US" altLang="zh-TW" sz="3200" b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減少強度階層，以便輸出比較好的對比效果</a:t>
            </a:r>
            <a:endParaRPr lang="en-US" altLang="zh-TW" sz="3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6D37C52A-EEAB-06DB-5594-3722F74B4D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2" t="-25643" r="39021" b="-12788"/>
          <a:stretch/>
        </p:blipFill>
        <p:spPr bwMode="auto">
          <a:xfrm>
            <a:off x="8140152" y="1240102"/>
            <a:ext cx="2869531" cy="866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862BD546-ADFC-4C21-46BD-5BFF8D816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12"/>
          <a:stretch/>
        </p:blipFill>
        <p:spPr bwMode="auto">
          <a:xfrm>
            <a:off x="7727097" y="3038034"/>
            <a:ext cx="3351210" cy="343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319FD3E6-0C54-1C23-DBE1-131831F45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1" r="39398"/>
          <a:stretch/>
        </p:blipFill>
        <p:spPr bwMode="auto">
          <a:xfrm>
            <a:off x="2007456" y="3042653"/>
            <a:ext cx="3275744" cy="343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5E8764B9-4ACC-57A4-ED33-EF9414562EB5}"/>
              </a:ext>
            </a:extLst>
          </p:cNvPr>
          <p:cNvSpPr/>
          <p:nvPr/>
        </p:nvSpPr>
        <p:spPr>
          <a:xfrm>
            <a:off x="5576822" y="5097199"/>
            <a:ext cx="1844842" cy="689810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0718C92-743A-1A53-D3B8-BE7E8548BFDA}"/>
              </a:ext>
            </a:extLst>
          </p:cNvPr>
          <p:cNvSpPr txBox="1"/>
          <p:nvPr/>
        </p:nvSpPr>
        <p:spPr>
          <a:xfrm>
            <a:off x="498763" y="3113137"/>
            <a:ext cx="139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傅立葉</a:t>
            </a:r>
            <a:endParaRPr lang="en-US" altLang="zh-TW" sz="20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頻譜影像</a:t>
            </a:r>
            <a:endParaRPr lang="en-US" altLang="zh-TW" sz="20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83BA020-6687-7840-9D9B-C112393A9430}"/>
              </a:ext>
            </a:extLst>
          </p:cNvPr>
          <p:cNvSpPr txBox="1"/>
          <p:nvPr/>
        </p:nvSpPr>
        <p:spPr>
          <a:xfrm>
            <a:off x="1926271" y="3107063"/>
            <a:ext cx="1163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>
                <a:solidFill>
                  <a:srgbClr val="FFC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</a:t>
            </a:r>
            <a:endParaRPr lang="en-US" altLang="zh-TW" sz="3200">
              <a:solidFill>
                <a:srgbClr val="FFC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5B6E3BC-86EE-F438-FCCA-A07E82702D5B}"/>
              </a:ext>
            </a:extLst>
          </p:cNvPr>
          <p:cNvSpPr txBox="1"/>
          <p:nvPr/>
        </p:nvSpPr>
        <p:spPr>
          <a:xfrm>
            <a:off x="7814452" y="3156891"/>
            <a:ext cx="1163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</a:t>
            </a:r>
            <a:endParaRPr lang="en-US" altLang="zh-TW" sz="320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79426E6-7FA9-C464-93AE-270EFA415C89}"/>
              </a:ext>
            </a:extLst>
          </p:cNvPr>
          <p:cNvSpPr txBox="1"/>
          <p:nvPr/>
        </p:nvSpPr>
        <p:spPr>
          <a:xfrm>
            <a:off x="5461119" y="3731979"/>
            <a:ext cx="21194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>
                <a:solidFill>
                  <a:srgbClr val="00B0F0"/>
                </a:solidFill>
              </a:rPr>
              <a:t>s = T(r)</a:t>
            </a:r>
          </a:p>
          <a:p>
            <a:r>
              <a:rPr lang="en-US" altLang="zh-TW" sz="3200">
                <a:solidFill>
                  <a:srgbClr val="00B0F0"/>
                </a:solidFill>
              </a:rPr>
              <a:t>s = log(1+r)</a:t>
            </a:r>
            <a:endParaRPr lang="zh-TW" altLang="en-US" sz="32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306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803F08C-7EE9-56D9-45F1-D301D548D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1F3489B-7352-BE91-2560-59A3482155EF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強度對數轉換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112100B-3C80-C096-DD5F-C23A663CAFC1}"/>
              </a:ext>
            </a:extLst>
          </p:cNvPr>
          <p:cNvSpPr txBox="1"/>
          <p:nvPr/>
        </p:nvSpPr>
        <p:spPr>
          <a:xfrm>
            <a:off x="545432" y="1299410"/>
            <a:ext cx="8823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TW" altLang="en-US"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對數轉換 </a:t>
            </a:r>
            <a:r>
              <a:rPr lang="en-US" altLang="zh-TW"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(log transformation)</a:t>
            </a:r>
            <a:endParaRPr lang="zh-TW" altLang="en-US" sz="40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862BD546-ADFC-4C21-46BD-5BFF8D816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12"/>
          <a:stretch/>
        </p:blipFill>
        <p:spPr bwMode="auto">
          <a:xfrm>
            <a:off x="3995606" y="2409962"/>
            <a:ext cx="3351210" cy="343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319FD3E6-0C54-1C23-DBE1-131831F45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1" r="39398"/>
          <a:stretch/>
        </p:blipFill>
        <p:spPr bwMode="auto">
          <a:xfrm>
            <a:off x="677420" y="2414581"/>
            <a:ext cx="3275744" cy="343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83BA020-6687-7840-9D9B-C112393A9430}"/>
              </a:ext>
            </a:extLst>
          </p:cNvPr>
          <p:cNvSpPr txBox="1"/>
          <p:nvPr/>
        </p:nvSpPr>
        <p:spPr>
          <a:xfrm>
            <a:off x="596235" y="2478991"/>
            <a:ext cx="1163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>
                <a:solidFill>
                  <a:srgbClr val="FFC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</a:t>
            </a:r>
            <a:endParaRPr lang="en-US" altLang="zh-TW" sz="3200">
              <a:solidFill>
                <a:srgbClr val="FFC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5B6E3BC-86EE-F438-FCCA-A07E82702D5B}"/>
              </a:ext>
            </a:extLst>
          </p:cNvPr>
          <p:cNvSpPr txBox="1"/>
          <p:nvPr/>
        </p:nvSpPr>
        <p:spPr>
          <a:xfrm>
            <a:off x="4082961" y="2528819"/>
            <a:ext cx="1163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</a:t>
            </a:r>
            <a:endParaRPr lang="en-US" altLang="zh-TW" sz="320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87234EC6-E15B-9D75-591F-3DC401201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527" y="2244436"/>
            <a:ext cx="4054669" cy="30757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4F3D0FF7-9253-171B-97FE-B4BC2D6C34F5}"/>
              </a:ext>
            </a:extLst>
          </p:cNvPr>
          <p:cNvSpPr txBox="1"/>
          <p:nvPr/>
        </p:nvSpPr>
        <p:spPr>
          <a:xfrm>
            <a:off x="8876146" y="1547152"/>
            <a:ext cx="1819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>
                <a:solidFill>
                  <a:schemeClr val="accent1">
                    <a:lumMod val="75000"/>
                  </a:schemeClr>
                </a:solidFill>
              </a:rPr>
              <a:t>s = log(1+r)</a:t>
            </a:r>
            <a:endParaRPr lang="zh-TW" altLang="en-US" sz="280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9622D39-CC40-0727-E050-78F801DB7516}"/>
                  </a:ext>
                </a:extLst>
              </p:cNvPr>
              <p:cNvSpPr txBox="1"/>
              <p:nvPr/>
            </p:nvSpPr>
            <p:spPr>
              <a:xfrm>
                <a:off x="1191489" y="5871357"/>
                <a:ext cx="21613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240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r = 0 ~1.5×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zh-TW" altLang="en-US" sz="240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9622D39-CC40-0727-E050-78F801DB7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489" y="5871357"/>
                <a:ext cx="2161310" cy="461665"/>
              </a:xfrm>
              <a:prstGeom prst="rect">
                <a:avLst/>
              </a:prstGeom>
              <a:blipFill>
                <a:blip r:embed="rId4"/>
                <a:stretch>
                  <a:fillRect l="-2535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142FC473-7D73-2F2B-D0FD-6577E82263BF}"/>
              </a:ext>
            </a:extLst>
          </p:cNvPr>
          <p:cNvSpPr txBox="1"/>
          <p:nvPr/>
        </p:nvSpPr>
        <p:spPr>
          <a:xfrm>
            <a:off x="4396505" y="5875975"/>
            <a:ext cx="2595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Log(1+r) = 0 ~6.2</a:t>
            </a:r>
            <a:endParaRPr lang="zh-TW" altLang="en-US" sz="24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673780B-4E5E-045E-A8CA-7A2150BEB222}"/>
                  </a:ext>
                </a:extLst>
              </p:cNvPr>
              <p:cNvSpPr txBox="1"/>
              <p:nvPr/>
            </p:nvSpPr>
            <p:spPr>
              <a:xfrm>
                <a:off x="8756073" y="5467928"/>
                <a:ext cx="22525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40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為啥不用</a:t>
                </a:r>
                <a:r>
                  <a:rPr lang="en-US" altLang="zh-TW" sz="240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log(r)?</a:t>
                </a:r>
              </a:p>
              <a:p>
                <a:pPr algn="ctr"/>
                <a:r>
                  <a:rPr lang="en-US" altLang="zh-TW" sz="240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log(0) = </a:t>
                </a:r>
                <a14:m>
                  <m:oMath xmlns:m="http://schemas.openxmlformats.org/officeDocument/2006/math">
                    <m:r>
                      <a:rPr lang="en-US" altLang="zh-TW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endParaRPr lang="en-US" altLang="zh-TW" sz="240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673780B-4E5E-045E-A8CA-7A2150BEB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073" y="5467928"/>
                <a:ext cx="2252540" cy="830997"/>
              </a:xfrm>
              <a:prstGeom prst="rect">
                <a:avLst/>
              </a:prstGeom>
              <a:blipFill>
                <a:blip r:embed="rId5"/>
                <a:stretch>
                  <a:fillRect l="-3514" t="-5882" r="-3514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709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3839</Words>
  <Application>Microsoft Office PowerPoint</Application>
  <PresentationFormat>寬螢幕</PresentationFormat>
  <Paragraphs>1162</Paragraphs>
  <Slides>62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62</vt:i4>
      </vt:variant>
    </vt:vector>
  </HeadingPairs>
  <TitlesOfParts>
    <vt:vector size="70" baseType="lpstr">
      <vt:lpstr>標楷體</vt:lpstr>
      <vt:lpstr>Aptos</vt:lpstr>
      <vt:lpstr>Aptos Display</vt:lpstr>
      <vt:lpstr>Arial</vt:lpstr>
      <vt:lpstr>Cambria Math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蕭兆翔</dc:creator>
  <cp:lastModifiedBy>蕭兆翔</cp:lastModifiedBy>
  <cp:revision>1</cp:revision>
  <dcterms:created xsi:type="dcterms:W3CDTF">2024-09-17T11:26:55Z</dcterms:created>
  <dcterms:modified xsi:type="dcterms:W3CDTF">2024-10-21T14:17:13Z</dcterms:modified>
</cp:coreProperties>
</file>